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D2_71F65BF7.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D0_810D7A26.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comments/modernComment_1B4_710D9535.xml" ContentType="application/vnd.ms-powerpoint.comment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comments/modernComment_1B6_C890B5E3.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5" r:id="rId5"/>
    <p:sldMasterId id="2147483990" r:id="rId6"/>
  </p:sldMasterIdLst>
  <p:notesMasterIdLst>
    <p:notesMasterId r:id="rId41"/>
  </p:notesMasterIdLst>
  <p:handoutMasterIdLst>
    <p:handoutMasterId r:id="rId42"/>
  </p:handoutMasterIdLst>
  <p:sldIdLst>
    <p:sldId id="256" r:id="rId7"/>
    <p:sldId id="463" r:id="rId8"/>
    <p:sldId id="427" r:id="rId9"/>
    <p:sldId id="257" r:id="rId10"/>
    <p:sldId id="259" r:id="rId11"/>
    <p:sldId id="273" r:id="rId12"/>
    <p:sldId id="460" r:id="rId13"/>
    <p:sldId id="260" r:id="rId14"/>
    <p:sldId id="269" r:id="rId15"/>
    <p:sldId id="270" r:id="rId16"/>
    <p:sldId id="271" r:id="rId17"/>
    <p:sldId id="275" r:id="rId18"/>
    <p:sldId id="465" r:id="rId19"/>
    <p:sldId id="466" r:id="rId20"/>
    <p:sldId id="467" r:id="rId21"/>
    <p:sldId id="263" r:id="rId22"/>
    <p:sldId id="464" r:id="rId23"/>
    <p:sldId id="424" r:id="rId24"/>
    <p:sldId id="262" r:id="rId25"/>
    <p:sldId id="459" r:id="rId26"/>
    <p:sldId id="261" r:id="rId27"/>
    <p:sldId id="266" r:id="rId28"/>
    <p:sldId id="267" r:id="rId29"/>
    <p:sldId id="462" r:id="rId30"/>
    <p:sldId id="432" r:id="rId31"/>
    <p:sldId id="434" r:id="rId32"/>
    <p:sldId id="435" r:id="rId33"/>
    <p:sldId id="436" r:id="rId34"/>
    <p:sldId id="437" r:id="rId35"/>
    <p:sldId id="438" r:id="rId36"/>
    <p:sldId id="458" r:id="rId37"/>
    <p:sldId id="457" r:id="rId38"/>
    <p:sldId id="430" r:id="rId39"/>
    <p:sldId id="431" r:id="rId40"/>
  </p:sldIdLst>
  <p:sldSz cx="12436475" cy="6994525"/>
  <p:notesSz cx="6858000" cy="15811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AC1B3A-64C5-95C8-5D1A-3386AD85F058}" name="Christopher Weaver" initials="CW" userId="S::christwe@microsoft.com::2d47d5c7-389a-4b91-8fc5-dfad12ad20c7" providerId="AD"/>
  <p188:author id="{43D42A99-9EF3-30D2-3895-D3108B56F71B}" name="Rishabh Mathur" initials="RM" userId="S::rimathur@microsoft.com::085a90ad-ff62-452d-9cc6-fb668aecc57d" providerId="AD"/>
  <p188:author id="{2B5593C9-F2B6-30DD-4223-2A5BDAEF44D7}" name="Gilbert Nickelson" initials="GN" userId="S::gilbertn@microsoft.com::736df813-e39d-4bfb-9090-01d3a22ed6a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Christopher Weaver" initials="CW" lastIdx="6" clrIdx="5">
    <p:extLst>
      <p:ext uri="{19B8F6BF-5375-455C-9EA6-DF929625EA0E}">
        <p15:presenceInfo xmlns:p15="http://schemas.microsoft.com/office/powerpoint/2012/main" userId="S::christwe@microsoft.com::2d47d5c7-389a-4b91-8fc5-dfad12ad20c7" providerId="AD"/>
      </p:ext>
    </p:extLst>
  </p:cmAuthor>
  <p:cmAuthor id="6" name="Rishabh Mathur" initials="RM" lastIdx="7" clrIdx="6">
    <p:extLst>
      <p:ext uri="{19B8F6BF-5375-455C-9EA6-DF929625EA0E}">
        <p15:presenceInfo xmlns:p15="http://schemas.microsoft.com/office/powerpoint/2012/main" userId="S::rimathur@microsoft.com::085a90ad-ff62-452d-9cc6-fb668aecc5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33" y="29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Weaver" userId="2d47d5c7-389a-4b91-8fc5-dfad12ad20c7" providerId="ADAL" clId="{6B807EAE-67C0-43E0-9338-4BD0E9194FE6}"/>
    <pc:docChg chg="modSld">
      <pc:chgData name="Christopher Weaver" userId="2d47d5c7-389a-4b91-8fc5-dfad12ad20c7" providerId="ADAL" clId="{6B807EAE-67C0-43E0-9338-4BD0E9194FE6}" dt="2020-02-19T19:40:52.036" v="23" actId="20577"/>
      <pc:docMkLst>
        <pc:docMk/>
      </pc:docMkLst>
      <pc:sldChg chg="modSp">
        <pc:chgData name="Christopher Weaver" userId="2d47d5c7-389a-4b91-8fc5-dfad12ad20c7" providerId="ADAL" clId="{6B807EAE-67C0-43E0-9338-4BD0E9194FE6}" dt="2020-02-19T19:40:52.036" v="23" actId="20577"/>
        <pc:sldMkLst>
          <pc:docMk/>
          <pc:sldMk cId="3353186766" sldId="256"/>
        </pc:sldMkLst>
        <pc:spChg chg="mod">
          <ac:chgData name="Christopher Weaver" userId="2d47d5c7-389a-4b91-8fc5-dfad12ad20c7" providerId="ADAL" clId="{6B807EAE-67C0-43E0-9338-4BD0E9194FE6}" dt="2020-02-19T19:40:52.036" v="23" actId="20577"/>
          <ac:spMkLst>
            <pc:docMk/>
            <pc:sldMk cId="3353186766" sldId="256"/>
            <ac:spMk id="2" creationId="{1FE60EAE-6A44-4924-927C-2A9FBEA5EC51}"/>
          </ac:spMkLst>
        </pc:spChg>
      </pc:sldChg>
    </pc:docChg>
  </pc:docChgLst>
  <pc:docChgLst>
    <pc:chgData name="Christopher Weaver" userId="S::christwe@microsoft.com::2d47d5c7-389a-4b91-8fc5-dfad12ad20c7" providerId="AD" clId="Web-{15D9DC46-29F0-39B3-C8DD-A57EF29681EF}"/>
    <pc:docChg chg="modSld">
      <pc:chgData name="Christopher Weaver" userId="S::christwe@microsoft.com::2d47d5c7-389a-4b91-8fc5-dfad12ad20c7" providerId="AD" clId="Web-{15D9DC46-29F0-39B3-C8DD-A57EF29681EF}" dt="2020-02-12T20:24:50.822" v="37" actId="1076"/>
      <pc:docMkLst>
        <pc:docMk/>
      </pc:docMkLst>
      <pc:sldChg chg="addSp delSp modSp">
        <pc:chgData name="Christopher Weaver" userId="S::christwe@microsoft.com::2d47d5c7-389a-4b91-8fc5-dfad12ad20c7" providerId="AD" clId="Web-{15D9DC46-29F0-39B3-C8DD-A57EF29681EF}" dt="2020-02-12T20:24:50.822" v="37" actId="1076"/>
        <pc:sldMkLst>
          <pc:docMk/>
          <pc:sldMk cId="809255774" sldId="259"/>
        </pc:sldMkLst>
        <pc:spChg chg="add del">
          <ac:chgData name="Christopher Weaver" userId="S::christwe@microsoft.com::2d47d5c7-389a-4b91-8fc5-dfad12ad20c7" providerId="AD" clId="Web-{15D9DC46-29F0-39B3-C8DD-A57EF29681EF}" dt="2020-02-12T19:47:21.516" v="24"/>
          <ac:spMkLst>
            <pc:docMk/>
            <pc:sldMk cId="809255774" sldId="259"/>
            <ac:spMk id="5" creationId="{5D6CD33A-CF2B-42A2-B764-F94FA6627925}"/>
          </ac:spMkLst>
        </pc:spChg>
        <pc:spChg chg="del">
          <ac:chgData name="Christopher Weaver" userId="S::christwe@microsoft.com::2d47d5c7-389a-4b91-8fc5-dfad12ad20c7" providerId="AD" clId="Web-{15D9DC46-29F0-39B3-C8DD-A57EF29681EF}" dt="2020-02-12T19:46:09.703" v="19"/>
          <ac:spMkLst>
            <pc:docMk/>
            <pc:sldMk cId="809255774" sldId="259"/>
            <ac:spMk id="7" creationId="{33A7DBE8-8CC9-41E6-9AFB-D77D77B8C6D3}"/>
          </ac:spMkLst>
        </pc:spChg>
        <pc:spChg chg="del">
          <ac:chgData name="Christopher Weaver" userId="S::christwe@microsoft.com::2d47d5c7-389a-4b91-8fc5-dfad12ad20c7" providerId="AD" clId="Web-{15D9DC46-29F0-39B3-C8DD-A57EF29681EF}" dt="2020-02-12T19:44:28.782" v="11"/>
          <ac:spMkLst>
            <pc:docMk/>
            <pc:sldMk cId="809255774" sldId="259"/>
            <ac:spMk id="9" creationId="{1D31C497-6C7B-4E71-90C7-4AA803ADD673}"/>
          </ac:spMkLst>
        </pc:spChg>
        <pc:spChg chg="add del mod">
          <ac:chgData name="Christopher Weaver" userId="S::christwe@microsoft.com::2d47d5c7-389a-4b91-8fc5-dfad12ad20c7" providerId="AD" clId="Web-{15D9DC46-29F0-39B3-C8DD-A57EF29681EF}" dt="2020-02-12T19:46:06.922" v="18"/>
          <ac:spMkLst>
            <pc:docMk/>
            <pc:sldMk cId="809255774" sldId="259"/>
            <ac:spMk id="15" creationId="{05361284-D2A7-42CB-A187-DB16DF25609E}"/>
          </ac:spMkLst>
        </pc:spChg>
        <pc:picChg chg="del">
          <ac:chgData name="Christopher Weaver" userId="S::christwe@microsoft.com::2d47d5c7-389a-4b91-8fc5-dfad12ad20c7" providerId="AD" clId="Web-{15D9DC46-29F0-39B3-C8DD-A57EF29681EF}" dt="2020-02-12T19:47:20.078" v="23"/>
          <ac:picMkLst>
            <pc:docMk/>
            <pc:sldMk cId="809255774" sldId="259"/>
            <ac:picMk id="3" creationId="{DF929AFF-A1F2-4FF1-BAD7-FCE741E95CE3}"/>
          </ac:picMkLst>
        </pc:picChg>
        <pc:picChg chg="add del mod">
          <ac:chgData name="Christopher Weaver" userId="S::christwe@microsoft.com::2d47d5c7-389a-4b91-8fc5-dfad12ad20c7" providerId="AD" clId="Web-{15D9DC46-29F0-39B3-C8DD-A57EF29681EF}" dt="2020-02-12T19:42:11.376" v="2"/>
          <ac:picMkLst>
            <pc:docMk/>
            <pc:sldMk cId="809255774" sldId="259"/>
            <ac:picMk id="4" creationId="{56EC3AE7-80AB-4456-8B39-55FF50F4E61F}"/>
          </ac:picMkLst>
        </pc:picChg>
        <pc:picChg chg="del">
          <ac:chgData name="Christopher Weaver" userId="S::christwe@microsoft.com::2d47d5c7-389a-4b91-8fc5-dfad12ad20c7" providerId="AD" clId="Web-{15D9DC46-29F0-39B3-C8DD-A57EF29681EF}" dt="2020-02-12T19:46:12.735" v="20"/>
          <ac:picMkLst>
            <pc:docMk/>
            <pc:sldMk cId="809255774" sldId="259"/>
            <ac:picMk id="6" creationId="{26C0564C-4C46-4D0B-AA38-B7DBEC74CC6E}"/>
          </ac:picMkLst>
        </pc:picChg>
        <pc:picChg chg="del mod">
          <ac:chgData name="Christopher Weaver" userId="S::christwe@microsoft.com::2d47d5c7-389a-4b91-8fc5-dfad12ad20c7" providerId="AD" clId="Web-{15D9DC46-29F0-39B3-C8DD-A57EF29681EF}" dt="2020-02-12T19:44:23.766" v="10"/>
          <ac:picMkLst>
            <pc:docMk/>
            <pc:sldMk cId="809255774" sldId="259"/>
            <ac:picMk id="8" creationId="{C5F32E97-C333-40B3-BFC7-BBF18F12EFA1}"/>
          </ac:picMkLst>
        </pc:picChg>
        <pc:picChg chg="add del mod">
          <ac:chgData name="Christopher Weaver" userId="S::christwe@microsoft.com::2d47d5c7-389a-4b91-8fc5-dfad12ad20c7" providerId="AD" clId="Web-{15D9DC46-29F0-39B3-C8DD-A57EF29681EF}" dt="2020-02-12T19:44:18.251" v="8"/>
          <ac:picMkLst>
            <pc:docMk/>
            <pc:sldMk cId="809255774" sldId="259"/>
            <ac:picMk id="11" creationId="{81FA0EDF-6762-4B00-9C51-7EBCE680FA2D}"/>
          </ac:picMkLst>
        </pc:picChg>
        <pc:picChg chg="add mod">
          <ac:chgData name="Christopher Weaver" userId="S::christwe@microsoft.com::2d47d5c7-389a-4b91-8fc5-dfad12ad20c7" providerId="AD" clId="Web-{15D9DC46-29F0-39B3-C8DD-A57EF29681EF}" dt="2020-02-12T19:48:17.578" v="31" actId="1076"/>
          <ac:picMkLst>
            <pc:docMk/>
            <pc:sldMk cId="809255774" sldId="259"/>
            <ac:picMk id="13" creationId="{923C5AA5-D384-4BD1-AFB1-14791AFF22D8}"/>
          </ac:picMkLst>
        </pc:picChg>
        <pc:picChg chg="add mod">
          <ac:chgData name="Christopher Weaver" userId="S::christwe@microsoft.com::2d47d5c7-389a-4b91-8fc5-dfad12ad20c7" providerId="AD" clId="Web-{15D9DC46-29F0-39B3-C8DD-A57EF29681EF}" dt="2020-02-12T19:48:37.093" v="36" actId="14100"/>
          <ac:picMkLst>
            <pc:docMk/>
            <pc:sldMk cId="809255774" sldId="259"/>
            <ac:picMk id="16" creationId="{555E7FDB-5F3B-4118-BCBE-76A0D148EC27}"/>
          </ac:picMkLst>
        </pc:picChg>
        <pc:picChg chg="add mod">
          <ac:chgData name="Christopher Weaver" userId="S::christwe@microsoft.com::2d47d5c7-389a-4b91-8fc5-dfad12ad20c7" providerId="AD" clId="Web-{15D9DC46-29F0-39B3-C8DD-A57EF29681EF}" dt="2020-02-12T20:24:50.822" v="37" actId="1076"/>
          <ac:picMkLst>
            <pc:docMk/>
            <pc:sldMk cId="809255774" sldId="259"/>
            <ac:picMk id="18" creationId="{31819361-DF81-43E9-8CE3-BDE29D4B5B4F}"/>
          </ac:picMkLst>
        </pc:picChg>
      </pc:sldChg>
    </pc:docChg>
  </pc:docChgLst>
  <pc:docChgLst>
    <pc:chgData name="Ki'Yona McClary" userId="S::kmcclary@microsoft.com::492bc8e0-e31d-42f8-9b7a-81eef03d1dc4" providerId="AD" clId="Web-{6910B19F-409C-0000-D175-00D0819650BD}"/>
    <pc:docChg chg="modSld">
      <pc:chgData name="Ki'Yona McClary" userId="S::kmcclary@microsoft.com::492bc8e0-e31d-42f8-9b7a-81eef03d1dc4" providerId="AD" clId="Web-{6910B19F-409C-0000-D175-00D0819650BD}" dt="2021-03-04T20:13:10.002" v="9" actId="1076"/>
      <pc:docMkLst>
        <pc:docMk/>
      </pc:docMkLst>
      <pc:sldChg chg="modSp">
        <pc:chgData name="Ki'Yona McClary" userId="S::kmcclary@microsoft.com::492bc8e0-e31d-42f8-9b7a-81eef03d1dc4" providerId="AD" clId="Web-{6910B19F-409C-0000-D175-00D0819650BD}" dt="2021-03-04T20:07:53.414" v="1" actId="20577"/>
        <pc:sldMkLst>
          <pc:docMk/>
          <pc:sldMk cId="467501124" sldId="257"/>
        </pc:sldMkLst>
        <pc:spChg chg="mod">
          <ac:chgData name="Ki'Yona McClary" userId="S::kmcclary@microsoft.com::492bc8e0-e31d-42f8-9b7a-81eef03d1dc4" providerId="AD" clId="Web-{6910B19F-409C-0000-D175-00D0819650BD}" dt="2021-03-04T20:07:53.414" v="1" actId="20577"/>
          <ac:spMkLst>
            <pc:docMk/>
            <pc:sldMk cId="467501124" sldId="257"/>
            <ac:spMk id="3" creationId="{774C84B1-5266-401C-A8AA-D97CC24B1CF6}"/>
          </ac:spMkLst>
        </pc:spChg>
      </pc:sldChg>
      <pc:sldChg chg="modSp">
        <pc:chgData name="Ki'Yona McClary" userId="S::kmcclary@microsoft.com::492bc8e0-e31d-42f8-9b7a-81eef03d1dc4" providerId="AD" clId="Web-{6910B19F-409C-0000-D175-00D0819650BD}" dt="2021-03-04T20:13:10.002" v="9" actId="1076"/>
        <pc:sldMkLst>
          <pc:docMk/>
          <pc:sldMk cId="15120267" sldId="260"/>
        </pc:sldMkLst>
        <pc:spChg chg="mod">
          <ac:chgData name="Ki'Yona McClary" userId="S::kmcclary@microsoft.com::492bc8e0-e31d-42f8-9b7a-81eef03d1dc4" providerId="AD" clId="Web-{6910B19F-409C-0000-D175-00D0819650BD}" dt="2021-03-04T20:13:04.614" v="6" actId="1076"/>
          <ac:spMkLst>
            <pc:docMk/>
            <pc:sldMk cId="15120267" sldId="260"/>
            <ac:spMk id="5" creationId="{B293EC94-FAA2-4170-99A5-B0A327ABE047}"/>
          </ac:spMkLst>
        </pc:spChg>
        <pc:picChg chg="mod">
          <ac:chgData name="Ki'Yona McClary" userId="S::kmcclary@microsoft.com::492bc8e0-e31d-42f8-9b7a-81eef03d1dc4" providerId="AD" clId="Web-{6910B19F-409C-0000-D175-00D0819650BD}" dt="2021-03-04T20:13:10.002" v="9" actId="1076"/>
          <ac:picMkLst>
            <pc:docMk/>
            <pc:sldMk cId="15120267" sldId="260"/>
            <ac:picMk id="26" creationId="{B010225F-2446-4B90-9EBA-7F972DB5DA05}"/>
          </ac:picMkLst>
        </pc:picChg>
      </pc:sldChg>
      <pc:sldChg chg="modSp">
        <pc:chgData name="Ki'Yona McClary" userId="S::kmcclary@microsoft.com::492bc8e0-e31d-42f8-9b7a-81eef03d1dc4" providerId="AD" clId="Web-{6910B19F-409C-0000-D175-00D0819650BD}" dt="2021-03-04T20:12:44.829" v="5" actId="1076"/>
        <pc:sldMkLst>
          <pc:docMk/>
          <pc:sldMk cId="4034518931" sldId="273"/>
        </pc:sldMkLst>
        <pc:picChg chg="mod">
          <ac:chgData name="Ki'Yona McClary" userId="S::kmcclary@microsoft.com::492bc8e0-e31d-42f8-9b7a-81eef03d1dc4" providerId="AD" clId="Web-{6910B19F-409C-0000-D175-00D0819650BD}" dt="2021-03-04T20:12:31.766" v="2" actId="14100"/>
          <ac:picMkLst>
            <pc:docMk/>
            <pc:sldMk cId="4034518931" sldId="273"/>
            <ac:picMk id="5" creationId="{AEA12D17-6627-4794-AA10-056605CEDB9A}"/>
          </ac:picMkLst>
        </pc:picChg>
        <pc:picChg chg="mod">
          <ac:chgData name="Ki'Yona McClary" userId="S::kmcclary@microsoft.com::492bc8e0-e31d-42f8-9b7a-81eef03d1dc4" providerId="AD" clId="Web-{6910B19F-409C-0000-D175-00D0819650BD}" dt="2021-03-04T20:12:39.532" v="4" actId="1076"/>
          <ac:picMkLst>
            <pc:docMk/>
            <pc:sldMk cId="4034518931" sldId="273"/>
            <ac:picMk id="7" creationId="{E2045926-12F8-478B-A367-7DB8B9A2087C}"/>
          </ac:picMkLst>
        </pc:picChg>
        <pc:picChg chg="mod">
          <ac:chgData name="Ki'Yona McClary" userId="S::kmcclary@microsoft.com::492bc8e0-e31d-42f8-9b7a-81eef03d1dc4" providerId="AD" clId="Web-{6910B19F-409C-0000-D175-00D0819650BD}" dt="2021-03-04T20:12:44.829" v="5" actId="1076"/>
          <ac:picMkLst>
            <pc:docMk/>
            <pc:sldMk cId="4034518931" sldId="273"/>
            <ac:picMk id="8" creationId="{9BB7B6F2-6096-46F5-9E11-26DE5C248C93}"/>
          </ac:picMkLst>
        </pc:picChg>
      </pc:sldChg>
    </pc:docChg>
  </pc:docChgLst>
  <pc:docChgLst>
    <pc:chgData name="Gilbert Nickelson" userId="S::gilbertn@microsoft.com::736df813-e39d-4bfb-9090-01d3a22ed6ab" providerId="AD" clId="Web-{068C4B2E-8557-485D-9724-79F9AF7E6378}"/>
    <pc:docChg chg="mod">
      <pc:chgData name="Gilbert Nickelson" userId="S::gilbertn@microsoft.com::736df813-e39d-4bfb-9090-01d3a22ed6ab" providerId="AD" clId="Web-{068C4B2E-8557-485D-9724-79F9AF7E6378}" dt="2022-08-13T21:25:18.344" v="1"/>
      <pc:docMkLst>
        <pc:docMk/>
      </pc:docMkLst>
      <pc:sldChg chg="addCm">
        <pc:chgData name="Gilbert Nickelson" userId="S::gilbertn@microsoft.com::736df813-e39d-4bfb-9090-01d3a22ed6ab" providerId="AD" clId="Web-{068C4B2E-8557-485D-9724-79F9AF7E6378}" dt="2022-08-13T21:25:18.344" v="1"/>
        <pc:sldMkLst>
          <pc:docMk/>
          <pc:sldMk cId="2165144102" sldId="464"/>
        </pc:sldMkLst>
      </pc:sldChg>
    </pc:docChg>
  </pc:docChgLst>
  <pc:docChgLst>
    <pc:chgData name="Christopher Weaver" userId="2d47d5c7-389a-4b91-8fc5-dfad12ad20c7" providerId="ADAL" clId="{39B49A0C-19FD-4E86-A97E-CEDB4927E0D4}"/>
    <pc:docChg chg="custSel modSld">
      <pc:chgData name="Christopher Weaver" userId="2d47d5c7-389a-4b91-8fc5-dfad12ad20c7" providerId="ADAL" clId="{39B49A0C-19FD-4E86-A97E-CEDB4927E0D4}" dt="2020-11-05T18:56:35.932" v="3" actId="1592"/>
      <pc:docMkLst>
        <pc:docMk/>
      </pc:docMkLst>
      <pc:sldChg chg="delCm">
        <pc:chgData name="Christopher Weaver" userId="2d47d5c7-389a-4b91-8fc5-dfad12ad20c7" providerId="ADAL" clId="{39B49A0C-19FD-4E86-A97E-CEDB4927E0D4}" dt="2020-11-05T18:56:35.914" v="2" actId="1592"/>
        <pc:sldMkLst>
          <pc:docMk/>
          <pc:sldMk cId="202580256" sldId="432"/>
        </pc:sldMkLst>
      </pc:sldChg>
      <pc:sldChg chg="delCm">
        <pc:chgData name="Christopher Weaver" userId="2d47d5c7-389a-4b91-8fc5-dfad12ad20c7" providerId="ADAL" clId="{39B49A0C-19FD-4E86-A97E-CEDB4927E0D4}" dt="2020-11-05T18:56:35.932" v="3" actId="1592"/>
        <pc:sldMkLst>
          <pc:docMk/>
          <pc:sldMk cId="2273771809" sldId="439"/>
        </pc:sldMkLst>
      </pc:sldChg>
      <pc:sldChg chg="modNotesTx">
        <pc:chgData name="Christopher Weaver" userId="2d47d5c7-389a-4b91-8fc5-dfad12ad20c7" providerId="ADAL" clId="{39B49A0C-19FD-4E86-A97E-CEDB4927E0D4}" dt="2020-11-05T18:53:28.842" v="1" actId="20577"/>
        <pc:sldMkLst>
          <pc:docMk/>
          <pc:sldMk cId="2165144102" sldId="464"/>
        </pc:sldMkLst>
      </pc:sldChg>
    </pc:docChg>
  </pc:docChgLst>
  <pc:docChgLst>
    <pc:chgData name="Guest User" providerId="Windows Live" clId="Web-{1D1BDD2D-6F7F-4122-9DF8-7C526E9FCD54}"/>
    <pc:docChg chg="modSld">
      <pc:chgData name="Guest User" userId="" providerId="Windows Live" clId="Web-{1D1BDD2D-6F7F-4122-9DF8-7C526E9FCD54}" dt="2020-08-25T21:47:47.497" v="3" actId="1076"/>
      <pc:docMkLst>
        <pc:docMk/>
      </pc:docMkLst>
      <pc:sldChg chg="modSp">
        <pc:chgData name="Guest User" userId="" providerId="Windows Live" clId="Web-{1D1BDD2D-6F7F-4122-9DF8-7C526E9FCD54}" dt="2020-08-25T21:47:47.497" v="3" actId="1076"/>
        <pc:sldMkLst>
          <pc:docMk/>
          <pc:sldMk cId="1061689988" sldId="460"/>
        </pc:sldMkLst>
        <pc:spChg chg="mod">
          <ac:chgData name="Guest User" userId="" providerId="Windows Live" clId="Web-{1D1BDD2D-6F7F-4122-9DF8-7C526E9FCD54}" dt="2020-08-25T21:47:47.497" v="3" actId="1076"/>
          <ac:spMkLst>
            <pc:docMk/>
            <pc:sldMk cId="1061689988" sldId="460"/>
            <ac:spMk id="2" creationId="{3391C6C7-DA2D-4D8D-B241-F9C0C2C3B1B3}"/>
          </ac:spMkLst>
        </pc:spChg>
        <pc:spChg chg="mod">
          <ac:chgData name="Guest User" userId="" providerId="Windows Live" clId="Web-{1D1BDD2D-6F7F-4122-9DF8-7C526E9FCD54}" dt="2020-08-25T21:47:47.419" v="2" actId="1076"/>
          <ac:spMkLst>
            <pc:docMk/>
            <pc:sldMk cId="1061689988" sldId="460"/>
            <ac:spMk id="4" creationId="{C66C2CF8-3E7E-4565-B3CC-211D2C85D64E}"/>
          </ac:spMkLst>
        </pc:spChg>
      </pc:sldChg>
    </pc:docChg>
  </pc:docChgLst>
  <pc:docChgLst>
    <pc:chgData name="Christopher Weaver" userId="2d47d5c7-389a-4b91-8fc5-dfad12ad20c7" providerId="ADAL" clId="{468BB0CD-2D2D-42A8-95C9-E3270FCFE1A8}"/>
    <pc:docChg chg="addSld delSld modSld">
      <pc:chgData name="Christopher Weaver" userId="2d47d5c7-389a-4b91-8fc5-dfad12ad20c7" providerId="ADAL" clId="{468BB0CD-2D2D-42A8-95C9-E3270FCFE1A8}" dt="2020-07-31T13:58:53.277" v="50" actId="20577"/>
      <pc:docMkLst>
        <pc:docMk/>
      </pc:docMkLst>
      <pc:sldChg chg="add">
        <pc:chgData name="Christopher Weaver" userId="2d47d5c7-389a-4b91-8fc5-dfad12ad20c7" providerId="ADAL" clId="{468BB0CD-2D2D-42A8-95C9-E3270FCFE1A8}" dt="2020-07-30T21:21:48.579" v="0"/>
        <pc:sldMkLst>
          <pc:docMk/>
          <pc:sldMk cId="2151833355" sldId="261"/>
        </pc:sldMkLst>
      </pc:sldChg>
      <pc:sldChg chg="add">
        <pc:chgData name="Christopher Weaver" userId="2d47d5c7-389a-4b91-8fc5-dfad12ad20c7" providerId="ADAL" clId="{468BB0CD-2D2D-42A8-95C9-E3270FCFE1A8}" dt="2020-07-30T21:21:48.579" v="0"/>
        <pc:sldMkLst>
          <pc:docMk/>
          <pc:sldMk cId="2068528512" sldId="262"/>
        </pc:sldMkLst>
      </pc:sldChg>
      <pc:sldChg chg="add">
        <pc:chgData name="Christopher Weaver" userId="2d47d5c7-389a-4b91-8fc5-dfad12ad20c7" providerId="ADAL" clId="{468BB0CD-2D2D-42A8-95C9-E3270FCFE1A8}" dt="2020-07-30T21:21:48.579" v="0"/>
        <pc:sldMkLst>
          <pc:docMk/>
          <pc:sldMk cId="567942813" sldId="266"/>
        </pc:sldMkLst>
      </pc:sldChg>
      <pc:sldChg chg="add">
        <pc:chgData name="Christopher Weaver" userId="2d47d5c7-389a-4b91-8fc5-dfad12ad20c7" providerId="ADAL" clId="{468BB0CD-2D2D-42A8-95C9-E3270FCFE1A8}" dt="2020-07-30T21:21:48.579" v="0"/>
        <pc:sldMkLst>
          <pc:docMk/>
          <pc:sldMk cId="1493331411" sldId="267"/>
        </pc:sldMkLst>
      </pc:sldChg>
      <pc:sldChg chg="del">
        <pc:chgData name="Christopher Weaver" userId="2d47d5c7-389a-4b91-8fc5-dfad12ad20c7" providerId="ADAL" clId="{468BB0CD-2D2D-42A8-95C9-E3270FCFE1A8}" dt="2020-07-30T21:22:12.457" v="1" actId="2696"/>
        <pc:sldMkLst>
          <pc:docMk/>
          <pc:sldMk cId="2729560685" sldId="429"/>
        </pc:sldMkLst>
      </pc:sldChg>
      <pc:sldChg chg="add">
        <pc:chgData name="Christopher Weaver" userId="2d47d5c7-389a-4b91-8fc5-dfad12ad20c7" providerId="ADAL" clId="{468BB0CD-2D2D-42A8-95C9-E3270FCFE1A8}" dt="2020-07-30T21:22:22.368" v="2"/>
        <pc:sldMkLst>
          <pc:docMk/>
          <pc:sldMk cId="3058216831" sldId="429"/>
        </pc:sldMkLst>
      </pc:sldChg>
      <pc:sldChg chg="modNotesTx">
        <pc:chgData name="Christopher Weaver" userId="2d47d5c7-389a-4b91-8fc5-dfad12ad20c7" providerId="ADAL" clId="{468BB0CD-2D2D-42A8-95C9-E3270FCFE1A8}" dt="2020-07-31T13:58:53.277" v="50" actId="20577"/>
        <pc:sldMkLst>
          <pc:docMk/>
          <pc:sldMk cId="3607595700" sldId="457"/>
        </pc:sldMkLst>
      </pc:sldChg>
      <pc:sldChg chg="add">
        <pc:chgData name="Christopher Weaver" userId="2d47d5c7-389a-4b91-8fc5-dfad12ad20c7" providerId="ADAL" clId="{468BB0CD-2D2D-42A8-95C9-E3270FCFE1A8}" dt="2020-07-30T21:21:48.579" v="0"/>
        <pc:sldMkLst>
          <pc:docMk/>
          <pc:sldMk cId="3235270007" sldId="459"/>
        </pc:sldMkLst>
      </pc:sldChg>
    </pc:docChg>
  </pc:docChgLst>
  <pc:docChgLst>
    <pc:chgData name="Christopher Weaver" userId="2d47d5c7-389a-4b91-8fc5-dfad12ad20c7" providerId="ADAL" clId="{49A1B8B1-7228-4264-ACC5-EA1444D6A48B}"/>
    <pc:docChg chg="undo custSel addSld delSld modSld">
      <pc:chgData name="Christopher Weaver" userId="2d47d5c7-389a-4b91-8fc5-dfad12ad20c7" providerId="ADAL" clId="{49A1B8B1-7228-4264-ACC5-EA1444D6A48B}" dt="2020-07-31T18:38:22.312" v="309" actId="20577"/>
      <pc:docMkLst>
        <pc:docMk/>
      </pc:docMkLst>
      <pc:sldChg chg="addSp delSp modSp mod modNotesTx">
        <pc:chgData name="Christopher Weaver" userId="2d47d5c7-389a-4b91-8fc5-dfad12ad20c7" providerId="ADAL" clId="{49A1B8B1-7228-4264-ACC5-EA1444D6A48B}" dt="2020-07-31T15:08:48.207" v="225" actId="20577"/>
        <pc:sldMkLst>
          <pc:docMk/>
          <pc:sldMk cId="1651238177" sldId="424"/>
        </pc:sldMkLst>
        <pc:spChg chg="mod">
          <ac:chgData name="Christopher Weaver" userId="2d47d5c7-389a-4b91-8fc5-dfad12ad20c7" providerId="ADAL" clId="{49A1B8B1-7228-4264-ACC5-EA1444D6A48B}" dt="2020-07-31T15:07:59.469" v="211" actId="20577"/>
          <ac:spMkLst>
            <pc:docMk/>
            <pc:sldMk cId="1651238177" sldId="424"/>
            <ac:spMk id="2" creationId="{00000000-0000-0000-0000-000000000000}"/>
          </ac:spMkLst>
        </pc:spChg>
        <pc:spChg chg="del">
          <ac:chgData name="Christopher Weaver" userId="2d47d5c7-389a-4b91-8fc5-dfad12ad20c7" providerId="ADAL" clId="{49A1B8B1-7228-4264-ACC5-EA1444D6A48B}" dt="2020-07-31T15:06:09.307" v="158" actId="478"/>
          <ac:spMkLst>
            <pc:docMk/>
            <pc:sldMk cId="1651238177" sldId="424"/>
            <ac:spMk id="4" creationId="{00000000-0000-0000-0000-000000000000}"/>
          </ac:spMkLst>
        </pc:spChg>
        <pc:spChg chg="add del mod">
          <ac:chgData name="Christopher Weaver" userId="2d47d5c7-389a-4b91-8fc5-dfad12ad20c7" providerId="ADAL" clId="{49A1B8B1-7228-4264-ACC5-EA1444D6A48B}" dt="2020-07-31T15:06:13.561" v="159" actId="478"/>
          <ac:spMkLst>
            <pc:docMk/>
            <pc:sldMk cId="1651238177" sldId="424"/>
            <ac:spMk id="5" creationId="{F1248FA7-9563-474F-8A28-21603BBBD064}"/>
          </ac:spMkLst>
        </pc:spChg>
        <pc:spChg chg="add mod">
          <ac:chgData name="Christopher Weaver" userId="2d47d5c7-389a-4b91-8fc5-dfad12ad20c7" providerId="ADAL" clId="{49A1B8B1-7228-4264-ACC5-EA1444D6A48B}" dt="2020-07-31T15:08:19.853" v="215" actId="255"/>
          <ac:spMkLst>
            <pc:docMk/>
            <pc:sldMk cId="1651238177" sldId="424"/>
            <ac:spMk id="6" creationId="{145E0218-B18F-4716-B74B-DEF2045B9560}"/>
          </ac:spMkLst>
        </pc:spChg>
      </pc:sldChg>
      <pc:sldChg chg="modSp del mod">
        <pc:chgData name="Christopher Weaver" userId="2d47d5c7-389a-4b91-8fc5-dfad12ad20c7" providerId="ADAL" clId="{49A1B8B1-7228-4264-ACC5-EA1444D6A48B}" dt="2020-07-31T14:52:50.359" v="21" actId="2696"/>
        <pc:sldMkLst>
          <pc:docMk/>
          <pc:sldMk cId="2562638460" sldId="425"/>
        </pc:sldMkLst>
        <pc:spChg chg="mod">
          <ac:chgData name="Christopher Weaver" userId="2d47d5c7-389a-4b91-8fc5-dfad12ad20c7" providerId="ADAL" clId="{49A1B8B1-7228-4264-ACC5-EA1444D6A48B}" dt="2020-07-31T14:52:49.732" v="19" actId="12"/>
          <ac:spMkLst>
            <pc:docMk/>
            <pc:sldMk cId="2562638460" sldId="425"/>
            <ac:spMk id="2" creationId="{3391C6C7-DA2D-4D8D-B241-F9C0C2C3B1B3}"/>
          </ac:spMkLst>
        </pc:spChg>
      </pc:sldChg>
      <pc:sldChg chg="modSp add mod modNotesTx">
        <pc:chgData name="Christopher Weaver" userId="2d47d5c7-389a-4b91-8fc5-dfad12ad20c7" providerId="ADAL" clId="{49A1B8B1-7228-4264-ACC5-EA1444D6A48B}" dt="2020-07-31T15:05:43.896" v="157" actId="20577"/>
        <pc:sldMkLst>
          <pc:docMk/>
          <pc:sldMk cId="1061689988" sldId="460"/>
        </pc:sldMkLst>
        <pc:spChg chg="mod">
          <ac:chgData name="Christopher Weaver" userId="2d47d5c7-389a-4b91-8fc5-dfad12ad20c7" providerId="ADAL" clId="{49A1B8B1-7228-4264-ACC5-EA1444D6A48B}" dt="2020-07-31T14:55:45.411" v="125" actId="255"/>
          <ac:spMkLst>
            <pc:docMk/>
            <pc:sldMk cId="1061689988" sldId="460"/>
            <ac:spMk id="2" creationId="{3391C6C7-DA2D-4D8D-B241-F9C0C2C3B1B3}"/>
          </ac:spMkLst>
        </pc:spChg>
        <pc:spChg chg="mod">
          <ac:chgData name="Christopher Weaver" userId="2d47d5c7-389a-4b91-8fc5-dfad12ad20c7" providerId="ADAL" clId="{49A1B8B1-7228-4264-ACC5-EA1444D6A48B}" dt="2020-07-31T14:54:44.481" v="103" actId="20577"/>
          <ac:spMkLst>
            <pc:docMk/>
            <pc:sldMk cId="1061689988" sldId="460"/>
            <ac:spMk id="4" creationId="{C66C2CF8-3E7E-4565-B3CC-211D2C85D64E}"/>
          </ac:spMkLst>
        </pc:spChg>
      </pc:sldChg>
      <pc:sldChg chg="addSp delSp modSp new del mod modClrScheme chgLayout">
        <pc:chgData name="Christopher Weaver" userId="2d47d5c7-389a-4b91-8fc5-dfad12ad20c7" providerId="ADAL" clId="{49A1B8B1-7228-4264-ACC5-EA1444D6A48B}" dt="2020-07-31T18:34:38.143" v="268" actId="2696"/>
        <pc:sldMkLst>
          <pc:docMk/>
          <pc:sldMk cId="2825941965" sldId="461"/>
        </pc:sldMkLst>
        <pc:spChg chg="del mod ord">
          <ac:chgData name="Christopher Weaver" userId="2d47d5c7-389a-4b91-8fc5-dfad12ad20c7" providerId="ADAL" clId="{49A1B8B1-7228-4264-ACC5-EA1444D6A48B}" dt="2020-07-31T18:30:52.924" v="227" actId="700"/>
          <ac:spMkLst>
            <pc:docMk/>
            <pc:sldMk cId="2825941965" sldId="461"/>
            <ac:spMk id="2" creationId="{415AE2F8-0AD8-4EE3-88F7-B77FE221554E}"/>
          </ac:spMkLst>
        </pc:spChg>
        <pc:spChg chg="del mod ord">
          <ac:chgData name="Christopher Weaver" userId="2d47d5c7-389a-4b91-8fc5-dfad12ad20c7" providerId="ADAL" clId="{49A1B8B1-7228-4264-ACC5-EA1444D6A48B}" dt="2020-07-31T18:30:52.924" v="227" actId="700"/>
          <ac:spMkLst>
            <pc:docMk/>
            <pc:sldMk cId="2825941965" sldId="461"/>
            <ac:spMk id="3" creationId="{C02E710B-C480-466D-8668-E683B10F012F}"/>
          </ac:spMkLst>
        </pc:spChg>
        <pc:spChg chg="add mod ord">
          <ac:chgData name="Christopher Weaver" userId="2d47d5c7-389a-4b91-8fc5-dfad12ad20c7" providerId="ADAL" clId="{49A1B8B1-7228-4264-ACC5-EA1444D6A48B}" dt="2020-07-31T18:32:24.219" v="253" actId="6549"/>
          <ac:spMkLst>
            <pc:docMk/>
            <pc:sldMk cId="2825941965" sldId="461"/>
            <ac:spMk id="4" creationId="{61E76083-E0BD-4112-8B4A-8002B1ED18BD}"/>
          </ac:spMkLst>
        </pc:spChg>
        <pc:spChg chg="add mod ord">
          <ac:chgData name="Christopher Weaver" userId="2d47d5c7-389a-4b91-8fc5-dfad12ad20c7" providerId="ADAL" clId="{49A1B8B1-7228-4264-ACC5-EA1444D6A48B}" dt="2020-07-31T18:34:37.520" v="266" actId="12"/>
          <ac:spMkLst>
            <pc:docMk/>
            <pc:sldMk cId="2825941965" sldId="461"/>
            <ac:spMk id="5" creationId="{676E2013-6368-4133-8307-242E57B6D58D}"/>
          </ac:spMkLst>
        </pc:spChg>
      </pc:sldChg>
      <pc:sldChg chg="modSp add mod modNotesTx">
        <pc:chgData name="Christopher Weaver" userId="2d47d5c7-389a-4b91-8fc5-dfad12ad20c7" providerId="ADAL" clId="{49A1B8B1-7228-4264-ACC5-EA1444D6A48B}" dt="2020-07-31T18:38:22.312" v="309" actId="20577"/>
        <pc:sldMkLst>
          <pc:docMk/>
          <pc:sldMk cId="2265831290" sldId="462"/>
        </pc:sldMkLst>
        <pc:spChg chg="mod">
          <ac:chgData name="Christopher Weaver" userId="2d47d5c7-389a-4b91-8fc5-dfad12ad20c7" providerId="ADAL" clId="{49A1B8B1-7228-4264-ACC5-EA1444D6A48B}" dt="2020-07-31T18:37:29.737" v="298" actId="255"/>
          <ac:spMkLst>
            <pc:docMk/>
            <pc:sldMk cId="2265831290" sldId="462"/>
            <ac:spMk id="5" creationId="{676E2013-6368-4133-8307-242E57B6D58D}"/>
          </ac:spMkLst>
        </pc:spChg>
      </pc:sldChg>
    </pc:docChg>
  </pc:docChgLst>
  <pc:docChgLst>
    <pc:chgData name="Guest User" providerId="Windows Live" clId="Web-{A8EFEF13-96AA-48E5-91DD-774BA6AB9318}"/>
    <pc:docChg chg="addSld delSld sldOrd addMainMaster">
      <pc:chgData name="Guest User" userId="" providerId="Windows Live" clId="Web-{A8EFEF13-96AA-48E5-91DD-774BA6AB9318}" dt="2020-08-23T21:51:25.443" v="2"/>
      <pc:docMkLst>
        <pc:docMk/>
      </pc:docMkLst>
      <pc:sldChg chg="del">
        <pc:chgData name="Guest User" userId="" providerId="Windows Live" clId="Web-{A8EFEF13-96AA-48E5-91DD-774BA6AB9318}" dt="2020-08-23T21:51:05.692" v="0"/>
        <pc:sldMkLst>
          <pc:docMk/>
          <pc:sldMk cId="2119707041" sldId="426"/>
        </pc:sldMkLst>
      </pc:sldChg>
      <pc:sldChg chg="add ord">
        <pc:chgData name="Guest User" userId="" providerId="Windows Live" clId="Web-{A8EFEF13-96AA-48E5-91DD-774BA6AB9318}" dt="2020-08-23T21:51:25.443" v="2"/>
        <pc:sldMkLst>
          <pc:docMk/>
          <pc:sldMk cId="1642971099" sldId="463"/>
        </pc:sldMkLst>
      </pc:sldChg>
      <pc:sldMasterChg chg="add addSldLayout">
        <pc:chgData name="Guest User" userId="" providerId="Windows Live" clId="Web-{A8EFEF13-96AA-48E5-91DD-774BA6AB9318}" dt="2020-08-23T21:51:11.583" v="1"/>
        <pc:sldMasterMkLst>
          <pc:docMk/>
          <pc:sldMasterMk cId="3138866671" sldId="2147483990"/>
        </pc:sldMasterMkLst>
        <pc:sldLayoutChg chg="add">
          <pc:chgData name="Guest User" userId="" providerId="Windows Live" clId="Web-{A8EFEF13-96AA-48E5-91DD-774BA6AB9318}" dt="2020-08-23T21:51:11.583" v="1"/>
          <pc:sldLayoutMkLst>
            <pc:docMk/>
            <pc:sldMasterMk cId="3138866671" sldId="2147483990"/>
            <pc:sldLayoutMk cId="1225445844" sldId="2147483991"/>
          </pc:sldLayoutMkLst>
        </pc:sldLayoutChg>
        <pc:sldLayoutChg chg="add">
          <pc:chgData name="Guest User" userId="" providerId="Windows Live" clId="Web-{A8EFEF13-96AA-48E5-91DD-774BA6AB9318}" dt="2020-08-23T21:51:11.583" v="1"/>
          <pc:sldLayoutMkLst>
            <pc:docMk/>
            <pc:sldMasterMk cId="3138866671" sldId="2147483990"/>
            <pc:sldLayoutMk cId="2128073608" sldId="2147483992"/>
          </pc:sldLayoutMkLst>
        </pc:sldLayoutChg>
        <pc:sldLayoutChg chg="add">
          <pc:chgData name="Guest User" userId="" providerId="Windows Live" clId="Web-{A8EFEF13-96AA-48E5-91DD-774BA6AB9318}" dt="2020-08-23T21:51:11.583" v="1"/>
          <pc:sldLayoutMkLst>
            <pc:docMk/>
            <pc:sldMasterMk cId="3138866671" sldId="2147483990"/>
            <pc:sldLayoutMk cId="2611871824" sldId="2147483993"/>
          </pc:sldLayoutMkLst>
        </pc:sldLayoutChg>
        <pc:sldLayoutChg chg="add">
          <pc:chgData name="Guest User" userId="" providerId="Windows Live" clId="Web-{A8EFEF13-96AA-48E5-91DD-774BA6AB9318}" dt="2020-08-23T21:51:11.583" v="1"/>
          <pc:sldLayoutMkLst>
            <pc:docMk/>
            <pc:sldMasterMk cId="3138866671" sldId="2147483990"/>
            <pc:sldLayoutMk cId="2381726192" sldId="2147483994"/>
          </pc:sldLayoutMkLst>
        </pc:sldLayoutChg>
        <pc:sldLayoutChg chg="add">
          <pc:chgData name="Guest User" userId="" providerId="Windows Live" clId="Web-{A8EFEF13-96AA-48E5-91DD-774BA6AB9318}" dt="2020-08-23T21:51:11.583" v="1"/>
          <pc:sldLayoutMkLst>
            <pc:docMk/>
            <pc:sldMasterMk cId="3138866671" sldId="2147483990"/>
            <pc:sldLayoutMk cId="3633400075" sldId="2147483995"/>
          </pc:sldLayoutMkLst>
        </pc:sldLayoutChg>
        <pc:sldLayoutChg chg="add">
          <pc:chgData name="Guest User" userId="" providerId="Windows Live" clId="Web-{A8EFEF13-96AA-48E5-91DD-774BA6AB9318}" dt="2020-08-23T21:51:11.583" v="1"/>
          <pc:sldLayoutMkLst>
            <pc:docMk/>
            <pc:sldMasterMk cId="3138866671" sldId="2147483990"/>
            <pc:sldLayoutMk cId="1025559163" sldId="2147483996"/>
          </pc:sldLayoutMkLst>
        </pc:sldLayoutChg>
        <pc:sldLayoutChg chg="add">
          <pc:chgData name="Guest User" userId="" providerId="Windows Live" clId="Web-{A8EFEF13-96AA-48E5-91DD-774BA6AB9318}" dt="2020-08-23T21:51:11.583" v="1"/>
          <pc:sldLayoutMkLst>
            <pc:docMk/>
            <pc:sldMasterMk cId="3138866671" sldId="2147483990"/>
            <pc:sldLayoutMk cId="978647275" sldId="2147483997"/>
          </pc:sldLayoutMkLst>
        </pc:sldLayoutChg>
        <pc:sldLayoutChg chg="add">
          <pc:chgData name="Guest User" userId="" providerId="Windows Live" clId="Web-{A8EFEF13-96AA-48E5-91DD-774BA6AB9318}" dt="2020-08-23T21:51:11.583" v="1"/>
          <pc:sldLayoutMkLst>
            <pc:docMk/>
            <pc:sldMasterMk cId="3138866671" sldId="2147483990"/>
            <pc:sldLayoutMk cId="3116855824" sldId="2147483998"/>
          </pc:sldLayoutMkLst>
        </pc:sldLayoutChg>
        <pc:sldLayoutChg chg="add">
          <pc:chgData name="Guest User" userId="" providerId="Windows Live" clId="Web-{A8EFEF13-96AA-48E5-91DD-774BA6AB9318}" dt="2020-08-23T21:51:11.583" v="1"/>
          <pc:sldLayoutMkLst>
            <pc:docMk/>
            <pc:sldMasterMk cId="3138866671" sldId="2147483990"/>
            <pc:sldLayoutMk cId="3566546305" sldId="2147483999"/>
          </pc:sldLayoutMkLst>
        </pc:sldLayoutChg>
        <pc:sldLayoutChg chg="add">
          <pc:chgData name="Guest User" userId="" providerId="Windows Live" clId="Web-{A8EFEF13-96AA-48E5-91DD-774BA6AB9318}" dt="2020-08-23T21:51:11.583" v="1"/>
          <pc:sldLayoutMkLst>
            <pc:docMk/>
            <pc:sldMasterMk cId="3138866671" sldId="2147483990"/>
            <pc:sldLayoutMk cId="1401725589" sldId="2147484000"/>
          </pc:sldLayoutMkLst>
        </pc:sldLayoutChg>
        <pc:sldLayoutChg chg="add">
          <pc:chgData name="Guest User" userId="" providerId="Windows Live" clId="Web-{A8EFEF13-96AA-48E5-91DD-774BA6AB9318}" dt="2020-08-23T21:51:11.583" v="1"/>
          <pc:sldLayoutMkLst>
            <pc:docMk/>
            <pc:sldMasterMk cId="3138866671" sldId="2147483990"/>
            <pc:sldLayoutMk cId="1716957870" sldId="2147484001"/>
          </pc:sldLayoutMkLst>
        </pc:sldLayoutChg>
        <pc:sldLayoutChg chg="add">
          <pc:chgData name="Guest User" userId="" providerId="Windows Live" clId="Web-{A8EFEF13-96AA-48E5-91DD-774BA6AB9318}" dt="2020-08-23T21:51:11.583" v="1"/>
          <pc:sldLayoutMkLst>
            <pc:docMk/>
            <pc:sldMasterMk cId="3138866671" sldId="2147483990"/>
            <pc:sldLayoutMk cId="482717613" sldId="2147484002"/>
          </pc:sldLayoutMkLst>
        </pc:sldLayoutChg>
        <pc:sldLayoutChg chg="add">
          <pc:chgData name="Guest User" userId="" providerId="Windows Live" clId="Web-{A8EFEF13-96AA-48E5-91DD-774BA6AB9318}" dt="2020-08-23T21:51:11.583" v="1"/>
          <pc:sldLayoutMkLst>
            <pc:docMk/>
            <pc:sldMasterMk cId="3138866671" sldId="2147483990"/>
            <pc:sldLayoutMk cId="1508755777" sldId="2147484003"/>
          </pc:sldLayoutMkLst>
        </pc:sldLayoutChg>
        <pc:sldLayoutChg chg="add">
          <pc:chgData name="Guest User" userId="" providerId="Windows Live" clId="Web-{A8EFEF13-96AA-48E5-91DD-774BA6AB9318}" dt="2020-08-23T21:51:11.583" v="1"/>
          <pc:sldLayoutMkLst>
            <pc:docMk/>
            <pc:sldMasterMk cId="3138866671" sldId="2147483990"/>
            <pc:sldLayoutMk cId="756118918" sldId="2147484004"/>
          </pc:sldLayoutMkLst>
        </pc:sldLayoutChg>
        <pc:sldLayoutChg chg="add">
          <pc:chgData name="Guest User" userId="" providerId="Windows Live" clId="Web-{A8EFEF13-96AA-48E5-91DD-774BA6AB9318}" dt="2020-08-23T21:51:11.583" v="1"/>
          <pc:sldLayoutMkLst>
            <pc:docMk/>
            <pc:sldMasterMk cId="3138866671" sldId="2147483990"/>
            <pc:sldLayoutMk cId="434779669" sldId="2147484005"/>
          </pc:sldLayoutMkLst>
        </pc:sldLayoutChg>
        <pc:sldLayoutChg chg="add">
          <pc:chgData name="Guest User" userId="" providerId="Windows Live" clId="Web-{A8EFEF13-96AA-48E5-91DD-774BA6AB9318}" dt="2020-08-23T21:51:11.583" v="1"/>
          <pc:sldLayoutMkLst>
            <pc:docMk/>
            <pc:sldMasterMk cId="3138866671" sldId="2147483990"/>
            <pc:sldLayoutMk cId="3370073269" sldId="2147484006"/>
          </pc:sldLayoutMkLst>
        </pc:sldLayoutChg>
        <pc:sldLayoutChg chg="add">
          <pc:chgData name="Guest User" userId="" providerId="Windows Live" clId="Web-{A8EFEF13-96AA-48E5-91DD-774BA6AB9318}" dt="2020-08-23T21:51:11.583" v="1"/>
          <pc:sldLayoutMkLst>
            <pc:docMk/>
            <pc:sldMasterMk cId="3138866671" sldId="2147483990"/>
            <pc:sldLayoutMk cId="1641343874" sldId="2147484007"/>
          </pc:sldLayoutMkLst>
        </pc:sldLayoutChg>
        <pc:sldLayoutChg chg="add">
          <pc:chgData name="Guest User" userId="" providerId="Windows Live" clId="Web-{A8EFEF13-96AA-48E5-91DD-774BA6AB9318}" dt="2020-08-23T21:51:11.583" v="1"/>
          <pc:sldLayoutMkLst>
            <pc:docMk/>
            <pc:sldMasterMk cId="3138866671" sldId="2147483990"/>
            <pc:sldLayoutMk cId="2216216901" sldId="2147484008"/>
          </pc:sldLayoutMkLst>
        </pc:sldLayoutChg>
        <pc:sldLayoutChg chg="add">
          <pc:chgData name="Guest User" userId="" providerId="Windows Live" clId="Web-{A8EFEF13-96AA-48E5-91DD-774BA6AB9318}" dt="2020-08-23T21:51:11.583" v="1"/>
          <pc:sldLayoutMkLst>
            <pc:docMk/>
            <pc:sldMasterMk cId="3138866671" sldId="2147483990"/>
            <pc:sldLayoutMk cId="3320697965" sldId="2147484009"/>
          </pc:sldLayoutMkLst>
        </pc:sldLayoutChg>
        <pc:sldLayoutChg chg="add">
          <pc:chgData name="Guest User" userId="" providerId="Windows Live" clId="Web-{A8EFEF13-96AA-48E5-91DD-774BA6AB9318}" dt="2020-08-23T21:51:11.583" v="1"/>
          <pc:sldLayoutMkLst>
            <pc:docMk/>
            <pc:sldMasterMk cId="3138866671" sldId="2147483990"/>
            <pc:sldLayoutMk cId="2881002593" sldId="2147484010"/>
          </pc:sldLayoutMkLst>
        </pc:sldLayoutChg>
        <pc:sldLayoutChg chg="add">
          <pc:chgData name="Guest User" userId="" providerId="Windows Live" clId="Web-{A8EFEF13-96AA-48E5-91DD-774BA6AB9318}" dt="2020-08-23T21:51:11.583" v="1"/>
          <pc:sldLayoutMkLst>
            <pc:docMk/>
            <pc:sldMasterMk cId="3138866671" sldId="2147483990"/>
            <pc:sldLayoutMk cId="3491582711" sldId="2147484011"/>
          </pc:sldLayoutMkLst>
        </pc:sldLayoutChg>
        <pc:sldLayoutChg chg="add">
          <pc:chgData name="Guest User" userId="" providerId="Windows Live" clId="Web-{A8EFEF13-96AA-48E5-91DD-774BA6AB9318}" dt="2020-08-23T21:51:11.583" v="1"/>
          <pc:sldLayoutMkLst>
            <pc:docMk/>
            <pc:sldMasterMk cId="3138866671" sldId="2147483990"/>
            <pc:sldLayoutMk cId="526330969" sldId="2147484012"/>
          </pc:sldLayoutMkLst>
        </pc:sldLayoutChg>
        <pc:sldLayoutChg chg="add">
          <pc:chgData name="Guest User" userId="" providerId="Windows Live" clId="Web-{A8EFEF13-96AA-48E5-91DD-774BA6AB9318}" dt="2020-08-23T21:51:11.583" v="1"/>
          <pc:sldLayoutMkLst>
            <pc:docMk/>
            <pc:sldMasterMk cId="3138866671" sldId="2147483990"/>
            <pc:sldLayoutMk cId="2353817919" sldId="2147484013"/>
          </pc:sldLayoutMkLst>
        </pc:sldLayoutChg>
        <pc:sldLayoutChg chg="add">
          <pc:chgData name="Guest User" userId="" providerId="Windows Live" clId="Web-{A8EFEF13-96AA-48E5-91DD-774BA6AB9318}" dt="2020-08-23T21:51:11.583" v="1"/>
          <pc:sldLayoutMkLst>
            <pc:docMk/>
            <pc:sldMasterMk cId="3138866671" sldId="2147483990"/>
            <pc:sldLayoutMk cId="2570858718" sldId="2147484014"/>
          </pc:sldLayoutMkLst>
        </pc:sldLayoutChg>
        <pc:sldLayoutChg chg="add">
          <pc:chgData name="Guest User" userId="" providerId="Windows Live" clId="Web-{A8EFEF13-96AA-48E5-91DD-774BA6AB9318}" dt="2020-08-23T21:51:11.583" v="1"/>
          <pc:sldLayoutMkLst>
            <pc:docMk/>
            <pc:sldMasterMk cId="3138866671" sldId="2147483990"/>
            <pc:sldLayoutMk cId="1130694076" sldId="2147484015"/>
          </pc:sldLayoutMkLst>
        </pc:sldLayoutChg>
        <pc:sldLayoutChg chg="add">
          <pc:chgData name="Guest User" userId="" providerId="Windows Live" clId="Web-{A8EFEF13-96AA-48E5-91DD-774BA6AB9318}" dt="2020-08-23T21:51:11.583" v="1"/>
          <pc:sldLayoutMkLst>
            <pc:docMk/>
            <pc:sldMasterMk cId="3138866671" sldId="2147483990"/>
            <pc:sldLayoutMk cId="1924444472" sldId="2147484016"/>
          </pc:sldLayoutMkLst>
        </pc:sldLayoutChg>
        <pc:sldLayoutChg chg="add">
          <pc:chgData name="Guest User" userId="" providerId="Windows Live" clId="Web-{A8EFEF13-96AA-48E5-91DD-774BA6AB9318}" dt="2020-08-23T21:51:11.583" v="1"/>
          <pc:sldLayoutMkLst>
            <pc:docMk/>
            <pc:sldMasterMk cId="3138866671" sldId="2147483990"/>
            <pc:sldLayoutMk cId="3237381773" sldId="2147484017"/>
          </pc:sldLayoutMkLst>
        </pc:sldLayoutChg>
        <pc:sldLayoutChg chg="add">
          <pc:chgData name="Guest User" userId="" providerId="Windows Live" clId="Web-{A8EFEF13-96AA-48E5-91DD-774BA6AB9318}" dt="2020-08-23T21:51:11.583" v="1"/>
          <pc:sldLayoutMkLst>
            <pc:docMk/>
            <pc:sldMasterMk cId="3138866671" sldId="2147483990"/>
            <pc:sldLayoutMk cId="119041650" sldId="2147484018"/>
          </pc:sldLayoutMkLst>
        </pc:sldLayoutChg>
        <pc:sldLayoutChg chg="add">
          <pc:chgData name="Guest User" userId="" providerId="Windows Live" clId="Web-{A8EFEF13-96AA-48E5-91DD-774BA6AB9318}" dt="2020-08-23T21:51:11.583" v="1"/>
          <pc:sldLayoutMkLst>
            <pc:docMk/>
            <pc:sldMasterMk cId="3138866671" sldId="2147483990"/>
            <pc:sldLayoutMk cId="1876849995" sldId="2147484019"/>
          </pc:sldLayoutMkLst>
        </pc:sldLayoutChg>
        <pc:sldLayoutChg chg="add">
          <pc:chgData name="Guest User" userId="" providerId="Windows Live" clId="Web-{A8EFEF13-96AA-48E5-91DD-774BA6AB9318}" dt="2020-08-23T21:51:11.583" v="1"/>
          <pc:sldLayoutMkLst>
            <pc:docMk/>
            <pc:sldMasterMk cId="3138866671" sldId="2147483990"/>
            <pc:sldLayoutMk cId="2442093490" sldId="2147484020"/>
          </pc:sldLayoutMkLst>
        </pc:sldLayoutChg>
        <pc:sldLayoutChg chg="add">
          <pc:chgData name="Guest User" userId="" providerId="Windows Live" clId="Web-{A8EFEF13-96AA-48E5-91DD-774BA6AB9318}" dt="2020-08-23T21:51:11.583" v="1"/>
          <pc:sldLayoutMkLst>
            <pc:docMk/>
            <pc:sldMasterMk cId="3138866671" sldId="2147483990"/>
            <pc:sldLayoutMk cId="523462488" sldId="2147484021"/>
          </pc:sldLayoutMkLst>
        </pc:sldLayoutChg>
        <pc:sldLayoutChg chg="add">
          <pc:chgData name="Guest User" userId="" providerId="Windows Live" clId="Web-{A8EFEF13-96AA-48E5-91DD-774BA6AB9318}" dt="2020-08-23T21:51:11.583" v="1"/>
          <pc:sldLayoutMkLst>
            <pc:docMk/>
            <pc:sldMasterMk cId="3138866671" sldId="2147483990"/>
            <pc:sldLayoutMk cId="3912418055" sldId="2147484022"/>
          </pc:sldLayoutMkLst>
        </pc:sldLayoutChg>
        <pc:sldLayoutChg chg="add">
          <pc:chgData name="Guest User" userId="" providerId="Windows Live" clId="Web-{A8EFEF13-96AA-48E5-91DD-774BA6AB9318}" dt="2020-08-23T21:51:11.583" v="1"/>
          <pc:sldLayoutMkLst>
            <pc:docMk/>
            <pc:sldMasterMk cId="3138866671" sldId="2147483990"/>
            <pc:sldLayoutMk cId="1300962889" sldId="2147484023"/>
          </pc:sldLayoutMkLst>
        </pc:sldLayoutChg>
        <pc:sldLayoutChg chg="add">
          <pc:chgData name="Guest User" userId="" providerId="Windows Live" clId="Web-{A8EFEF13-96AA-48E5-91DD-774BA6AB9318}" dt="2020-08-23T21:51:11.583" v="1"/>
          <pc:sldLayoutMkLst>
            <pc:docMk/>
            <pc:sldMasterMk cId="3138866671" sldId="2147483990"/>
            <pc:sldLayoutMk cId="2484416189" sldId="2147484024"/>
          </pc:sldLayoutMkLst>
        </pc:sldLayoutChg>
        <pc:sldLayoutChg chg="add">
          <pc:chgData name="Guest User" userId="" providerId="Windows Live" clId="Web-{A8EFEF13-96AA-48E5-91DD-774BA6AB9318}" dt="2020-08-23T21:51:11.583" v="1"/>
          <pc:sldLayoutMkLst>
            <pc:docMk/>
            <pc:sldMasterMk cId="3138866671" sldId="2147483990"/>
            <pc:sldLayoutMk cId="618353612" sldId="2147484025"/>
          </pc:sldLayoutMkLst>
        </pc:sldLayoutChg>
        <pc:sldLayoutChg chg="add">
          <pc:chgData name="Guest User" userId="" providerId="Windows Live" clId="Web-{A8EFEF13-96AA-48E5-91DD-774BA6AB9318}" dt="2020-08-23T21:51:11.583" v="1"/>
          <pc:sldLayoutMkLst>
            <pc:docMk/>
            <pc:sldMasterMk cId="3138866671" sldId="2147483990"/>
            <pc:sldLayoutMk cId="1184326568" sldId="2147484026"/>
          </pc:sldLayoutMkLst>
        </pc:sldLayoutChg>
        <pc:sldLayoutChg chg="add">
          <pc:chgData name="Guest User" userId="" providerId="Windows Live" clId="Web-{A8EFEF13-96AA-48E5-91DD-774BA6AB9318}" dt="2020-08-23T21:51:11.583" v="1"/>
          <pc:sldLayoutMkLst>
            <pc:docMk/>
            <pc:sldMasterMk cId="3138866671" sldId="2147483990"/>
            <pc:sldLayoutMk cId="3795046949" sldId="2147484027"/>
          </pc:sldLayoutMkLst>
        </pc:sldLayoutChg>
        <pc:sldLayoutChg chg="add">
          <pc:chgData name="Guest User" userId="" providerId="Windows Live" clId="Web-{A8EFEF13-96AA-48E5-91DD-774BA6AB9318}" dt="2020-08-23T21:51:11.583" v="1"/>
          <pc:sldLayoutMkLst>
            <pc:docMk/>
            <pc:sldMasterMk cId="3138866671" sldId="2147483990"/>
            <pc:sldLayoutMk cId="1831624703" sldId="2147484028"/>
          </pc:sldLayoutMkLst>
        </pc:sldLayoutChg>
        <pc:sldLayoutChg chg="add">
          <pc:chgData name="Guest User" userId="" providerId="Windows Live" clId="Web-{A8EFEF13-96AA-48E5-91DD-774BA6AB9318}" dt="2020-08-23T21:51:11.583" v="1"/>
          <pc:sldLayoutMkLst>
            <pc:docMk/>
            <pc:sldMasterMk cId="3138866671" sldId="2147483990"/>
            <pc:sldLayoutMk cId="3255432458" sldId="2147484029"/>
          </pc:sldLayoutMkLst>
        </pc:sldLayoutChg>
        <pc:sldLayoutChg chg="add">
          <pc:chgData name="Guest User" userId="" providerId="Windows Live" clId="Web-{A8EFEF13-96AA-48E5-91DD-774BA6AB9318}" dt="2020-08-23T21:51:11.583" v="1"/>
          <pc:sldLayoutMkLst>
            <pc:docMk/>
            <pc:sldMasterMk cId="3138866671" sldId="2147483990"/>
            <pc:sldLayoutMk cId="774246453" sldId="2147484030"/>
          </pc:sldLayoutMkLst>
        </pc:sldLayoutChg>
        <pc:sldLayoutChg chg="add">
          <pc:chgData name="Guest User" userId="" providerId="Windows Live" clId="Web-{A8EFEF13-96AA-48E5-91DD-774BA6AB9318}" dt="2020-08-23T21:51:11.583" v="1"/>
          <pc:sldLayoutMkLst>
            <pc:docMk/>
            <pc:sldMasterMk cId="3138866671" sldId="2147483990"/>
            <pc:sldLayoutMk cId="1847334346" sldId="2147484031"/>
          </pc:sldLayoutMkLst>
        </pc:sldLayoutChg>
        <pc:sldLayoutChg chg="add">
          <pc:chgData name="Guest User" userId="" providerId="Windows Live" clId="Web-{A8EFEF13-96AA-48E5-91DD-774BA6AB9318}" dt="2020-08-23T21:51:11.583" v="1"/>
          <pc:sldLayoutMkLst>
            <pc:docMk/>
            <pc:sldMasterMk cId="3138866671" sldId="2147483990"/>
            <pc:sldLayoutMk cId="161492002" sldId="2147484032"/>
          </pc:sldLayoutMkLst>
        </pc:sldLayoutChg>
        <pc:sldLayoutChg chg="add">
          <pc:chgData name="Guest User" userId="" providerId="Windows Live" clId="Web-{A8EFEF13-96AA-48E5-91DD-774BA6AB9318}" dt="2020-08-23T21:51:11.583" v="1"/>
          <pc:sldLayoutMkLst>
            <pc:docMk/>
            <pc:sldMasterMk cId="3138866671" sldId="2147483990"/>
            <pc:sldLayoutMk cId="349658073" sldId="2147484033"/>
          </pc:sldLayoutMkLst>
        </pc:sldLayoutChg>
        <pc:sldLayoutChg chg="add">
          <pc:chgData name="Guest User" userId="" providerId="Windows Live" clId="Web-{A8EFEF13-96AA-48E5-91DD-774BA6AB9318}" dt="2020-08-23T21:51:11.583" v="1"/>
          <pc:sldLayoutMkLst>
            <pc:docMk/>
            <pc:sldMasterMk cId="3138866671" sldId="2147483990"/>
            <pc:sldLayoutMk cId="238762808" sldId="2147484034"/>
          </pc:sldLayoutMkLst>
        </pc:sldLayoutChg>
      </pc:sldMasterChg>
    </pc:docChg>
  </pc:docChgLst>
  <pc:docChgLst>
    <pc:chgData name="Christopher Weaver" userId="2d47d5c7-389a-4b91-8fc5-dfad12ad20c7" providerId="ADAL" clId="{459782A6-9600-4357-AA27-F19B4A64572B}"/>
    <pc:docChg chg="undo custSel addSld delSld modSld">
      <pc:chgData name="Christopher Weaver" userId="2d47d5c7-389a-4b91-8fc5-dfad12ad20c7" providerId="ADAL" clId="{459782A6-9600-4357-AA27-F19B4A64572B}" dt="2021-10-20T12:59:19.359" v="1593" actId="20577"/>
      <pc:docMkLst>
        <pc:docMk/>
      </pc:docMkLst>
      <pc:sldChg chg="addSp delSp modSp mod modNotesTx">
        <pc:chgData name="Christopher Weaver" userId="2d47d5c7-389a-4b91-8fc5-dfad12ad20c7" providerId="ADAL" clId="{459782A6-9600-4357-AA27-F19B4A64572B}" dt="2021-10-19T13:11:58.683" v="1493" actId="14100"/>
        <pc:sldMkLst>
          <pc:docMk/>
          <pc:sldMk cId="4034518931" sldId="273"/>
        </pc:sldMkLst>
        <pc:spChg chg="mod">
          <ac:chgData name="Christopher Weaver" userId="2d47d5c7-389a-4b91-8fc5-dfad12ad20c7" providerId="ADAL" clId="{459782A6-9600-4357-AA27-F19B4A64572B}" dt="2021-10-19T13:09:01.268" v="1479" actId="20577"/>
          <ac:spMkLst>
            <pc:docMk/>
            <pc:sldMk cId="4034518931" sldId="273"/>
            <ac:spMk id="2" creationId="{D10D2B97-945E-434F-8728-6A646A76CBD6}"/>
          </ac:spMkLst>
        </pc:spChg>
        <pc:picChg chg="add mod">
          <ac:chgData name="Christopher Weaver" userId="2d47d5c7-389a-4b91-8fc5-dfad12ad20c7" providerId="ADAL" clId="{459782A6-9600-4357-AA27-F19B4A64572B}" dt="2021-10-19T13:11:19.710" v="1487" actId="1076"/>
          <ac:picMkLst>
            <pc:docMk/>
            <pc:sldMk cId="4034518931" sldId="273"/>
            <ac:picMk id="4" creationId="{2500AD92-8D31-4B9E-A66B-17ACDEF17986}"/>
          </ac:picMkLst>
        </pc:picChg>
        <pc:picChg chg="del">
          <ac:chgData name="Christopher Weaver" userId="2d47d5c7-389a-4b91-8fc5-dfad12ad20c7" providerId="ADAL" clId="{459782A6-9600-4357-AA27-F19B4A64572B}" dt="2021-10-19T13:08:40.153" v="1446" actId="478"/>
          <ac:picMkLst>
            <pc:docMk/>
            <pc:sldMk cId="4034518931" sldId="273"/>
            <ac:picMk id="5" creationId="{AEA12D17-6627-4794-AA10-056605CEDB9A}"/>
          </ac:picMkLst>
        </pc:picChg>
        <pc:picChg chg="del">
          <ac:chgData name="Christopher Weaver" userId="2d47d5c7-389a-4b91-8fc5-dfad12ad20c7" providerId="ADAL" clId="{459782A6-9600-4357-AA27-F19B4A64572B}" dt="2021-10-19T13:08:41.558" v="1447" actId="478"/>
          <ac:picMkLst>
            <pc:docMk/>
            <pc:sldMk cId="4034518931" sldId="273"/>
            <ac:picMk id="7" creationId="{E2045926-12F8-478B-A367-7DB8B9A2087C}"/>
          </ac:picMkLst>
        </pc:picChg>
        <pc:picChg chg="del">
          <ac:chgData name="Christopher Weaver" userId="2d47d5c7-389a-4b91-8fc5-dfad12ad20c7" providerId="ADAL" clId="{459782A6-9600-4357-AA27-F19B4A64572B}" dt="2021-10-19T13:08:42.690" v="1448" actId="478"/>
          <ac:picMkLst>
            <pc:docMk/>
            <pc:sldMk cId="4034518931" sldId="273"/>
            <ac:picMk id="8" creationId="{9BB7B6F2-6096-46F5-9E11-26DE5C248C93}"/>
          </ac:picMkLst>
        </pc:picChg>
        <pc:picChg chg="add mod">
          <ac:chgData name="Christopher Weaver" userId="2d47d5c7-389a-4b91-8fc5-dfad12ad20c7" providerId="ADAL" clId="{459782A6-9600-4357-AA27-F19B4A64572B}" dt="2021-10-19T13:11:25.151" v="1489" actId="14100"/>
          <ac:picMkLst>
            <pc:docMk/>
            <pc:sldMk cId="4034518931" sldId="273"/>
            <ac:picMk id="9" creationId="{C212C7A1-771E-433F-B5FF-7DAEF9B992D1}"/>
          </ac:picMkLst>
        </pc:picChg>
        <pc:picChg chg="del">
          <ac:chgData name="Christopher Weaver" userId="2d47d5c7-389a-4b91-8fc5-dfad12ad20c7" providerId="ADAL" clId="{459782A6-9600-4357-AA27-F19B4A64572B}" dt="2021-10-19T13:08:48.576" v="1449" actId="478"/>
          <ac:picMkLst>
            <pc:docMk/>
            <pc:sldMk cId="4034518931" sldId="273"/>
            <ac:picMk id="10" creationId="{5E560E13-914A-45BE-9C55-188B11AA1D72}"/>
          </ac:picMkLst>
        </pc:picChg>
        <pc:picChg chg="del">
          <ac:chgData name="Christopher Weaver" userId="2d47d5c7-389a-4b91-8fc5-dfad12ad20c7" providerId="ADAL" clId="{459782A6-9600-4357-AA27-F19B4A64572B}" dt="2021-10-19T13:08:49.521" v="1450" actId="478"/>
          <ac:picMkLst>
            <pc:docMk/>
            <pc:sldMk cId="4034518931" sldId="273"/>
            <ac:picMk id="11" creationId="{50F10754-A989-4F77-B175-6F747D3E306E}"/>
          </ac:picMkLst>
        </pc:picChg>
        <pc:picChg chg="del">
          <ac:chgData name="Christopher Weaver" userId="2d47d5c7-389a-4b91-8fc5-dfad12ad20c7" providerId="ADAL" clId="{459782A6-9600-4357-AA27-F19B4A64572B}" dt="2021-10-19T13:08:50.690" v="1451" actId="478"/>
          <ac:picMkLst>
            <pc:docMk/>
            <pc:sldMk cId="4034518931" sldId="273"/>
            <ac:picMk id="12" creationId="{F4E74F0D-D862-4FD2-9957-DB20C63FCBE7}"/>
          </ac:picMkLst>
        </pc:picChg>
        <pc:picChg chg="add mod">
          <ac:chgData name="Christopher Weaver" userId="2d47d5c7-389a-4b91-8fc5-dfad12ad20c7" providerId="ADAL" clId="{459782A6-9600-4357-AA27-F19B4A64572B}" dt="2021-10-19T13:11:58.683" v="1493" actId="14100"/>
          <ac:picMkLst>
            <pc:docMk/>
            <pc:sldMk cId="4034518931" sldId="273"/>
            <ac:picMk id="14" creationId="{252B5A01-06EC-4D27-829F-253E1B9EDEAC}"/>
          </ac:picMkLst>
        </pc:picChg>
      </pc:sldChg>
      <pc:sldChg chg="modSp mod modCm modNotesTx">
        <pc:chgData name="Christopher Weaver" userId="2d47d5c7-389a-4b91-8fc5-dfad12ad20c7" providerId="ADAL" clId="{459782A6-9600-4357-AA27-F19B4A64572B}" dt="2021-10-20T12:59:19.359" v="1593" actId="20577"/>
        <pc:sldMkLst>
          <pc:docMk/>
          <pc:sldMk cId="2165144102" sldId="464"/>
        </pc:sldMkLst>
        <pc:spChg chg="mod">
          <ac:chgData name="Christopher Weaver" userId="2d47d5c7-389a-4b91-8fc5-dfad12ad20c7" providerId="ADAL" clId="{459782A6-9600-4357-AA27-F19B4A64572B}" dt="2021-10-20T12:57:05.847" v="1512" actId="20577"/>
          <ac:spMkLst>
            <pc:docMk/>
            <pc:sldMk cId="2165144102" sldId="464"/>
            <ac:spMk id="2" creationId="{5B2B4695-91EA-4EF1-81DC-3EAA579CFEB1}"/>
          </ac:spMkLst>
        </pc:spChg>
        <pc:graphicFrameChg chg="modGraphic">
          <ac:chgData name="Christopher Weaver" userId="2d47d5c7-389a-4b91-8fc5-dfad12ad20c7" providerId="ADAL" clId="{459782A6-9600-4357-AA27-F19B4A64572B}" dt="2021-10-20T12:57:37.012" v="1555" actId="20577"/>
          <ac:graphicFrameMkLst>
            <pc:docMk/>
            <pc:sldMk cId="2165144102" sldId="464"/>
            <ac:graphicFrameMk id="7" creationId="{6C04ED2D-C098-43E3-8C70-50139FDAFDBD}"/>
          </ac:graphicFrameMkLst>
        </pc:graphicFrameChg>
      </pc:sldChg>
      <pc:sldChg chg="addSp delSp modSp new mod modClrScheme chgLayout">
        <pc:chgData name="Christopher Weaver" userId="2d47d5c7-389a-4b91-8fc5-dfad12ad20c7" providerId="ADAL" clId="{459782A6-9600-4357-AA27-F19B4A64572B}" dt="2021-10-12T19:27:10.964" v="420" actId="12100"/>
        <pc:sldMkLst>
          <pc:docMk/>
          <pc:sldMk cId="3972018575" sldId="465"/>
        </pc:sldMkLst>
        <pc:spChg chg="del mod ord">
          <ac:chgData name="Christopher Weaver" userId="2d47d5c7-389a-4b91-8fc5-dfad12ad20c7" providerId="ADAL" clId="{459782A6-9600-4357-AA27-F19B4A64572B}" dt="2021-10-12T18:02:49.114" v="1" actId="700"/>
          <ac:spMkLst>
            <pc:docMk/>
            <pc:sldMk cId="3972018575" sldId="465"/>
            <ac:spMk id="2" creationId="{A637A64A-2150-4171-89E4-7AAF19048ECB}"/>
          </ac:spMkLst>
        </pc:spChg>
        <pc:spChg chg="del mod ord">
          <ac:chgData name="Christopher Weaver" userId="2d47d5c7-389a-4b91-8fc5-dfad12ad20c7" providerId="ADAL" clId="{459782A6-9600-4357-AA27-F19B4A64572B}" dt="2021-10-12T18:02:49.114" v="1" actId="700"/>
          <ac:spMkLst>
            <pc:docMk/>
            <pc:sldMk cId="3972018575" sldId="465"/>
            <ac:spMk id="3" creationId="{73008FB7-4309-4B8D-8E60-A841B7D84C75}"/>
          </ac:spMkLst>
        </pc:spChg>
        <pc:spChg chg="add mod ord">
          <ac:chgData name="Christopher Weaver" userId="2d47d5c7-389a-4b91-8fc5-dfad12ad20c7" providerId="ADAL" clId="{459782A6-9600-4357-AA27-F19B4A64572B}" dt="2021-10-12T18:03:33.541" v="50" actId="20577"/>
          <ac:spMkLst>
            <pc:docMk/>
            <pc:sldMk cId="3972018575" sldId="465"/>
            <ac:spMk id="4" creationId="{D17049F7-3874-49E0-B84E-891FE7C724E2}"/>
          </ac:spMkLst>
        </pc:spChg>
        <pc:spChg chg="add mod ord">
          <ac:chgData name="Christopher Weaver" userId="2d47d5c7-389a-4b91-8fc5-dfad12ad20c7" providerId="ADAL" clId="{459782A6-9600-4357-AA27-F19B4A64572B}" dt="2021-10-12T19:23:27.211" v="145" actId="20577"/>
          <ac:spMkLst>
            <pc:docMk/>
            <pc:sldMk cId="3972018575" sldId="465"/>
            <ac:spMk id="5" creationId="{E7A76D0E-6919-481A-8CF8-93533EF7DB91}"/>
          </ac:spMkLst>
        </pc:spChg>
        <pc:graphicFrameChg chg="add mod modGraphic">
          <ac:chgData name="Christopher Weaver" userId="2d47d5c7-389a-4b91-8fc5-dfad12ad20c7" providerId="ADAL" clId="{459782A6-9600-4357-AA27-F19B4A64572B}" dt="2021-10-12T19:27:10.964" v="420" actId="12100"/>
          <ac:graphicFrameMkLst>
            <pc:docMk/>
            <pc:sldMk cId="3972018575" sldId="465"/>
            <ac:graphicFrameMk id="6" creationId="{86C360FC-4018-4E43-A74D-B7BC2462BEA5}"/>
          </ac:graphicFrameMkLst>
        </pc:graphicFrameChg>
      </pc:sldChg>
      <pc:sldChg chg="addSp delSp modSp new add del mod">
        <pc:chgData name="Christopher Weaver" userId="2d47d5c7-389a-4b91-8fc5-dfad12ad20c7" providerId="ADAL" clId="{459782A6-9600-4357-AA27-F19B4A64572B}" dt="2021-10-12T20:01:07.147" v="773" actId="20577"/>
        <pc:sldMkLst>
          <pc:docMk/>
          <pc:sldMk cId="1911970807" sldId="466"/>
        </pc:sldMkLst>
        <pc:spChg chg="mod">
          <ac:chgData name="Christopher Weaver" userId="2d47d5c7-389a-4b91-8fc5-dfad12ad20c7" providerId="ADAL" clId="{459782A6-9600-4357-AA27-F19B4A64572B}" dt="2021-10-12T19:27:49.630" v="422"/>
          <ac:spMkLst>
            <pc:docMk/>
            <pc:sldMk cId="1911970807" sldId="466"/>
            <ac:spMk id="2" creationId="{3C8753D8-F3EB-445E-8B5F-9DF59E66FA4E}"/>
          </ac:spMkLst>
        </pc:spChg>
        <pc:spChg chg="mod">
          <ac:chgData name="Christopher Weaver" userId="2d47d5c7-389a-4b91-8fc5-dfad12ad20c7" providerId="ADAL" clId="{459782A6-9600-4357-AA27-F19B4A64572B}" dt="2021-10-12T19:28:41.921" v="493" actId="20577"/>
          <ac:spMkLst>
            <pc:docMk/>
            <pc:sldMk cId="1911970807" sldId="466"/>
            <ac:spMk id="3" creationId="{965277D9-809B-4268-B555-B5E2C3FDF8F6}"/>
          </ac:spMkLst>
        </pc:spChg>
        <pc:spChg chg="add del mod">
          <ac:chgData name="Christopher Weaver" userId="2d47d5c7-389a-4b91-8fc5-dfad12ad20c7" providerId="ADAL" clId="{459782A6-9600-4357-AA27-F19B4A64572B}" dt="2021-10-12T19:35:56.307" v="641" actId="12084"/>
          <ac:spMkLst>
            <pc:docMk/>
            <pc:sldMk cId="1911970807" sldId="466"/>
            <ac:spMk id="4" creationId="{1EAF73CC-B800-4304-8D68-52E3717BE291}"/>
          </ac:spMkLst>
        </pc:spChg>
        <pc:graphicFrameChg chg="add mod modGraphic">
          <ac:chgData name="Christopher Weaver" userId="2d47d5c7-389a-4b91-8fc5-dfad12ad20c7" providerId="ADAL" clId="{459782A6-9600-4357-AA27-F19B4A64572B}" dt="2021-10-12T20:01:07.147" v="773" actId="20577"/>
          <ac:graphicFrameMkLst>
            <pc:docMk/>
            <pc:sldMk cId="1911970807" sldId="466"/>
            <ac:graphicFrameMk id="5" creationId="{7F99C5F6-4F66-4C30-88D4-0AD05E377E9B}"/>
          </ac:graphicFrameMkLst>
        </pc:graphicFrameChg>
        <pc:picChg chg="add mod">
          <ac:chgData name="Christopher Weaver" userId="2d47d5c7-389a-4b91-8fc5-dfad12ad20c7" providerId="ADAL" clId="{459782A6-9600-4357-AA27-F19B4A64572B}" dt="2021-10-12T20:00:18.262" v="726" actId="1076"/>
          <ac:picMkLst>
            <pc:docMk/>
            <pc:sldMk cId="1911970807" sldId="466"/>
            <ac:picMk id="7" creationId="{659CFA23-D930-4963-9CF1-427EC50007D7}"/>
          </ac:picMkLst>
        </pc:picChg>
        <pc:picChg chg="del mod">
          <ac:chgData name="Christopher Weaver" userId="2d47d5c7-389a-4b91-8fc5-dfad12ad20c7" providerId="ADAL" clId="{459782A6-9600-4357-AA27-F19B4A64572B}" dt="2021-10-12T20:00:05.469" v="722" actId="478"/>
          <ac:picMkLst>
            <pc:docMk/>
            <pc:sldMk cId="1911970807" sldId="466"/>
            <ac:picMk id="1026" creationId="{A7294505-0864-40EE-ADF7-DC12B4BAAD83}"/>
          </ac:picMkLst>
        </pc:picChg>
      </pc:sldChg>
      <pc:sldChg chg="addSp">
        <pc:chgData name="Christopher Weaver" userId="2d47d5c7-389a-4b91-8fc5-dfad12ad20c7" providerId="ADAL" clId="{459782A6-9600-4357-AA27-F19B4A64572B}" dt="2021-10-12T19:32:47.874" v="531"/>
        <pc:sldMkLst>
          <pc:docMk/>
          <pc:sldMk cId="4184829093" sldId="466"/>
        </pc:sldMkLst>
        <pc:picChg chg="add">
          <ac:chgData name="Christopher Weaver" userId="2d47d5c7-389a-4b91-8fc5-dfad12ad20c7" providerId="ADAL" clId="{459782A6-9600-4357-AA27-F19B4A64572B}" dt="2021-10-12T19:32:47.874" v="531"/>
          <ac:picMkLst>
            <pc:docMk/>
            <pc:sldMk cId="4184829093" sldId="466"/>
            <ac:picMk id="1026" creationId="{A7294505-0864-40EE-ADF7-DC12B4BAAD83}"/>
          </ac:picMkLst>
        </pc:picChg>
      </pc:sldChg>
      <pc:sldChg chg="addSp delSp modSp new mod modNotesTx">
        <pc:chgData name="Christopher Weaver" userId="2d47d5c7-389a-4b91-8fc5-dfad12ad20c7" providerId="ADAL" clId="{459782A6-9600-4357-AA27-F19B4A64572B}" dt="2021-10-19T13:15:58.628" v="1503" actId="20577"/>
        <pc:sldMkLst>
          <pc:docMk/>
          <pc:sldMk cId="548504103" sldId="467"/>
        </pc:sldMkLst>
        <pc:spChg chg="mod">
          <ac:chgData name="Christopher Weaver" userId="2d47d5c7-389a-4b91-8fc5-dfad12ad20c7" providerId="ADAL" clId="{459782A6-9600-4357-AA27-F19B4A64572B}" dt="2021-10-12T19:40:04.201" v="648"/>
          <ac:spMkLst>
            <pc:docMk/>
            <pc:sldMk cId="548504103" sldId="467"/>
            <ac:spMk id="2" creationId="{32806735-71A3-419D-9C9C-1E9ECB00ECBF}"/>
          </ac:spMkLst>
        </pc:spChg>
        <pc:spChg chg="mod">
          <ac:chgData name="Christopher Weaver" userId="2d47d5c7-389a-4b91-8fc5-dfad12ad20c7" providerId="ADAL" clId="{459782A6-9600-4357-AA27-F19B4A64572B}" dt="2021-10-12T20:03:43.503" v="819" actId="20577"/>
          <ac:spMkLst>
            <pc:docMk/>
            <pc:sldMk cId="548504103" sldId="467"/>
            <ac:spMk id="3" creationId="{D79C6AF3-0DB9-4C95-B3CC-B9A76CB1801B}"/>
          </ac:spMkLst>
        </pc:spChg>
        <pc:spChg chg="add mod">
          <ac:chgData name="Christopher Weaver" userId="2d47d5c7-389a-4b91-8fc5-dfad12ad20c7" providerId="ADAL" clId="{459782A6-9600-4357-AA27-F19B4A64572B}" dt="2021-10-12T20:07:39.684" v="836" actId="1582"/>
          <ac:spMkLst>
            <pc:docMk/>
            <pc:sldMk cId="548504103" sldId="467"/>
            <ac:spMk id="7" creationId="{65840701-1D1F-49CC-A8A6-260685590935}"/>
          </ac:spMkLst>
        </pc:spChg>
        <pc:spChg chg="add del mod">
          <ac:chgData name="Christopher Weaver" userId="2d47d5c7-389a-4b91-8fc5-dfad12ad20c7" providerId="ADAL" clId="{459782A6-9600-4357-AA27-F19B4A64572B}" dt="2021-10-12T20:21:16.592" v="984" actId="478"/>
          <ac:spMkLst>
            <pc:docMk/>
            <pc:sldMk cId="548504103" sldId="467"/>
            <ac:spMk id="10" creationId="{A321E480-3164-46ED-BC0E-28C4609AED52}"/>
          </ac:spMkLst>
        </pc:spChg>
        <pc:spChg chg="add mod">
          <ac:chgData name="Christopher Weaver" userId="2d47d5c7-389a-4b91-8fc5-dfad12ad20c7" providerId="ADAL" clId="{459782A6-9600-4357-AA27-F19B4A64572B}" dt="2021-10-12T20:28:55.643" v="1058" actId="255"/>
          <ac:spMkLst>
            <pc:docMk/>
            <pc:sldMk cId="548504103" sldId="467"/>
            <ac:spMk id="11" creationId="{B4F44CA4-7786-46F4-9029-0B964C86CDE4}"/>
          </ac:spMkLst>
        </pc:spChg>
        <pc:spChg chg="add mod">
          <ac:chgData name="Christopher Weaver" userId="2d47d5c7-389a-4b91-8fc5-dfad12ad20c7" providerId="ADAL" clId="{459782A6-9600-4357-AA27-F19B4A64572B}" dt="2021-10-12T20:21:51.994" v="991" actId="1582"/>
          <ac:spMkLst>
            <pc:docMk/>
            <pc:sldMk cId="548504103" sldId="467"/>
            <ac:spMk id="14" creationId="{4C79CFBD-0437-4B4E-94AC-456A04FD906B}"/>
          </ac:spMkLst>
        </pc:spChg>
        <pc:picChg chg="add mod">
          <ac:chgData name="Christopher Weaver" userId="2d47d5c7-389a-4b91-8fc5-dfad12ad20c7" providerId="ADAL" clId="{459782A6-9600-4357-AA27-F19B4A64572B}" dt="2021-10-12T20:05:05.319" v="820" actId="1076"/>
          <ac:picMkLst>
            <pc:docMk/>
            <pc:sldMk cId="548504103" sldId="467"/>
            <ac:picMk id="5" creationId="{E94C896D-DB81-4969-9866-D82C6E8CC42D}"/>
          </ac:picMkLst>
        </pc:picChg>
        <pc:picChg chg="add del mod">
          <ac:chgData name="Christopher Weaver" userId="2d47d5c7-389a-4b91-8fc5-dfad12ad20c7" providerId="ADAL" clId="{459782A6-9600-4357-AA27-F19B4A64572B}" dt="2021-10-12T20:21:13.910" v="983" actId="478"/>
          <ac:picMkLst>
            <pc:docMk/>
            <pc:sldMk cId="548504103" sldId="467"/>
            <ac:picMk id="9" creationId="{AF3EC7AF-4038-4742-B9A1-3B475F80C00F}"/>
          </ac:picMkLst>
        </pc:picChg>
        <pc:picChg chg="add mod">
          <ac:chgData name="Christopher Weaver" userId="2d47d5c7-389a-4b91-8fc5-dfad12ad20c7" providerId="ADAL" clId="{459782A6-9600-4357-AA27-F19B4A64572B}" dt="2021-10-12T20:21:27.430" v="987" actId="14100"/>
          <ac:picMkLst>
            <pc:docMk/>
            <pc:sldMk cId="548504103" sldId="467"/>
            <ac:picMk id="13" creationId="{1AD9DE30-4C26-4130-B663-6F6F236B0AE4}"/>
          </ac:picMkLst>
        </pc:picChg>
        <pc:inkChg chg="add del">
          <ac:chgData name="Christopher Weaver" userId="2d47d5c7-389a-4b91-8fc5-dfad12ad20c7" providerId="ADAL" clId="{459782A6-9600-4357-AA27-F19B4A64572B}" dt="2021-10-12T20:05:28.418" v="822" actId="9405"/>
          <ac:inkMkLst>
            <pc:docMk/>
            <pc:sldMk cId="548504103" sldId="467"/>
            <ac:inkMk id="6" creationId="{F2ADCBA1-363B-4075-89FA-33D4145C840E}"/>
          </ac:inkMkLst>
        </pc:inkChg>
      </pc:sldChg>
    </pc:docChg>
  </pc:docChgLst>
  <pc:docChgLst>
    <pc:chgData name="Rishabh Mathur" userId="S::rimathur@microsoft.com::085a90ad-ff62-452d-9cc6-fb668aecc57d" providerId="AD" clId="Web-{3C6A7B8F-0767-70A1-091A-BD8298D2E791}"/>
    <pc:docChg chg="modSld">
      <pc:chgData name="Rishabh Mathur" userId="S::rimathur@microsoft.com::085a90ad-ff62-452d-9cc6-fb668aecc57d" providerId="AD" clId="Web-{3C6A7B8F-0767-70A1-091A-BD8298D2E791}" dt="2022-04-26T21:35:09.630" v="6" actId="20577"/>
      <pc:docMkLst>
        <pc:docMk/>
      </pc:docMkLst>
      <pc:sldChg chg="modSp">
        <pc:chgData name="Rishabh Mathur" userId="S::rimathur@microsoft.com::085a90ad-ff62-452d-9cc6-fb668aecc57d" providerId="AD" clId="Web-{3C6A7B8F-0767-70A1-091A-BD8298D2E791}" dt="2022-04-26T21:35:09.630" v="6" actId="20577"/>
        <pc:sldMkLst>
          <pc:docMk/>
          <pc:sldMk cId="3607595700" sldId="457"/>
        </pc:sldMkLst>
        <pc:spChg chg="mod">
          <ac:chgData name="Rishabh Mathur" userId="S::rimathur@microsoft.com::085a90ad-ff62-452d-9cc6-fb668aecc57d" providerId="AD" clId="Web-{3C6A7B8F-0767-70A1-091A-BD8298D2E791}" dt="2022-04-26T21:35:09.630" v="6" actId="20577"/>
          <ac:spMkLst>
            <pc:docMk/>
            <pc:sldMk cId="3607595700" sldId="457"/>
            <ac:spMk id="2" creationId="{00000000-0000-0000-0000-000000000000}"/>
          </ac:spMkLst>
        </pc:spChg>
      </pc:sldChg>
    </pc:docChg>
  </pc:docChgLst>
  <pc:docChgLst>
    <pc:chgData name="Rishabh Mathur" userId="S::rimathur@microsoft.com::085a90ad-ff62-452d-9cc6-fb668aecc57d" providerId="AD" clId="Web-{023CAB74-6951-43D3-208D-482532762D59}"/>
    <pc:docChg chg="mod modSld">
      <pc:chgData name="Rishabh Mathur" userId="S::rimathur@microsoft.com::085a90ad-ff62-452d-9cc6-fb668aecc57d" providerId="AD" clId="Web-{023CAB74-6951-43D3-208D-482532762D59}" dt="2021-10-13T00:33:45.016" v="18" actId="20577"/>
      <pc:docMkLst>
        <pc:docMk/>
      </pc:docMkLst>
      <pc:sldChg chg="modSp">
        <pc:chgData name="Rishabh Mathur" userId="S::rimathur@microsoft.com::085a90ad-ff62-452d-9cc6-fb668aecc57d" providerId="AD" clId="Web-{023CAB74-6951-43D3-208D-482532762D59}" dt="2021-10-13T00:33:45.016" v="18" actId="20577"/>
        <pc:sldMkLst>
          <pc:docMk/>
          <pc:sldMk cId="2151833355" sldId="261"/>
        </pc:sldMkLst>
        <pc:graphicFrameChg chg="modGraphic">
          <ac:chgData name="Rishabh Mathur" userId="S::rimathur@microsoft.com::085a90ad-ff62-452d-9cc6-fb668aecc57d" providerId="AD" clId="Web-{023CAB74-6951-43D3-208D-482532762D59}" dt="2021-10-13T00:33:45.016" v="18" actId="20577"/>
          <ac:graphicFrameMkLst>
            <pc:docMk/>
            <pc:sldMk cId="2151833355" sldId="261"/>
            <ac:graphicFrameMk id="3" creationId="{B56372E7-E322-4481-8558-2B70AFE78706}"/>
          </ac:graphicFrameMkLst>
        </pc:graphicFrameChg>
      </pc:sldChg>
      <pc:sldChg chg="modSp addCm">
        <pc:chgData name="Rishabh Mathur" userId="S::rimathur@microsoft.com::085a90ad-ff62-452d-9cc6-fb668aecc57d" providerId="AD" clId="Web-{023CAB74-6951-43D3-208D-482532762D59}" dt="2021-10-13T00:33:05.343" v="14" actId="20577"/>
        <pc:sldMkLst>
          <pc:docMk/>
          <pc:sldMk cId="2165144102" sldId="464"/>
        </pc:sldMkLst>
        <pc:spChg chg="mod">
          <ac:chgData name="Rishabh Mathur" userId="S::rimathur@microsoft.com::085a90ad-ff62-452d-9cc6-fb668aecc57d" providerId="AD" clId="Web-{023CAB74-6951-43D3-208D-482532762D59}" dt="2021-10-13T00:33:05.343" v="14" actId="20577"/>
          <ac:spMkLst>
            <pc:docMk/>
            <pc:sldMk cId="2165144102" sldId="464"/>
            <ac:spMk id="2" creationId="{5B2B4695-91EA-4EF1-81DC-3EAA579CFEB1}"/>
          </ac:spMkLst>
        </pc:spChg>
      </pc:sldChg>
      <pc:sldChg chg="modSp">
        <pc:chgData name="Rishabh Mathur" userId="S::rimathur@microsoft.com::085a90ad-ff62-452d-9cc6-fb668aecc57d" providerId="AD" clId="Web-{023CAB74-6951-43D3-208D-482532762D59}" dt="2021-10-13T00:24:27.812" v="1" actId="20577"/>
        <pc:sldMkLst>
          <pc:docMk/>
          <pc:sldMk cId="3972018575" sldId="465"/>
        </pc:sldMkLst>
        <pc:graphicFrameChg chg="modGraphic">
          <ac:chgData name="Rishabh Mathur" userId="S::rimathur@microsoft.com::085a90ad-ff62-452d-9cc6-fb668aecc57d" providerId="AD" clId="Web-{023CAB74-6951-43D3-208D-482532762D59}" dt="2021-10-13T00:24:27.812" v="1" actId="20577"/>
          <ac:graphicFrameMkLst>
            <pc:docMk/>
            <pc:sldMk cId="3972018575" sldId="465"/>
            <ac:graphicFrameMk id="6" creationId="{86C360FC-4018-4E43-A74D-B7BC2462BEA5}"/>
          </ac:graphicFrameMkLst>
        </pc:graphicFrameChg>
      </pc:sldChg>
    </pc:docChg>
  </pc:docChgLst>
  <pc:docChgLst>
    <pc:chgData name="Christopher Weaver" userId="2d47d5c7-389a-4b91-8fc5-dfad12ad20c7" providerId="ADAL" clId="{4D89D643-2384-46F1-9449-E12A9640BE64}"/>
    <pc:docChg chg="custSel addSld modSld">
      <pc:chgData name="Christopher Weaver" userId="2d47d5c7-389a-4b91-8fc5-dfad12ad20c7" providerId="ADAL" clId="{4D89D643-2384-46F1-9449-E12A9640BE64}" dt="2020-10-08T17:59:16.161" v="567" actId="20577"/>
      <pc:docMkLst>
        <pc:docMk/>
      </pc:docMkLst>
      <pc:sldChg chg="modSp mod">
        <pc:chgData name="Christopher Weaver" userId="2d47d5c7-389a-4b91-8fc5-dfad12ad20c7" providerId="ADAL" clId="{4D89D643-2384-46F1-9449-E12A9640BE64}" dt="2020-09-28T17:27:43.890" v="63" actId="20577"/>
        <pc:sldMkLst>
          <pc:docMk/>
          <pc:sldMk cId="467501124" sldId="257"/>
        </pc:sldMkLst>
        <pc:spChg chg="mod">
          <ac:chgData name="Christopher Weaver" userId="2d47d5c7-389a-4b91-8fc5-dfad12ad20c7" providerId="ADAL" clId="{4D89D643-2384-46F1-9449-E12A9640BE64}" dt="2020-09-28T17:27:43.890" v="63" actId="20577"/>
          <ac:spMkLst>
            <pc:docMk/>
            <pc:sldMk cId="467501124" sldId="257"/>
            <ac:spMk id="3" creationId="{774C84B1-5266-401C-A8AA-D97CC24B1CF6}"/>
          </ac:spMkLst>
        </pc:spChg>
      </pc:sldChg>
      <pc:sldChg chg="addSp modSp new mod modNotesTx">
        <pc:chgData name="Christopher Weaver" userId="2d47d5c7-389a-4b91-8fc5-dfad12ad20c7" providerId="ADAL" clId="{4D89D643-2384-46F1-9449-E12A9640BE64}" dt="2020-10-08T17:59:16.161" v="567" actId="20577"/>
        <pc:sldMkLst>
          <pc:docMk/>
          <pc:sldMk cId="2165144102" sldId="464"/>
        </pc:sldMkLst>
        <pc:spChg chg="mod">
          <ac:chgData name="Christopher Weaver" userId="2d47d5c7-389a-4b91-8fc5-dfad12ad20c7" providerId="ADAL" clId="{4D89D643-2384-46F1-9449-E12A9640BE64}" dt="2020-10-08T16:41:53.998" v="266" actId="20577"/>
          <ac:spMkLst>
            <pc:docMk/>
            <pc:sldMk cId="2165144102" sldId="464"/>
            <ac:spMk id="2" creationId="{5B2B4695-91EA-4EF1-81DC-3EAA579CFEB1}"/>
          </ac:spMkLst>
        </pc:spChg>
        <pc:spChg chg="mod">
          <ac:chgData name="Christopher Weaver" userId="2d47d5c7-389a-4b91-8fc5-dfad12ad20c7" providerId="ADAL" clId="{4D89D643-2384-46F1-9449-E12A9640BE64}" dt="2020-09-28T18:31:55.958" v="94" actId="20577"/>
          <ac:spMkLst>
            <pc:docMk/>
            <pc:sldMk cId="2165144102" sldId="464"/>
            <ac:spMk id="3" creationId="{99AC15A1-2DDA-4D2C-8F37-EB90704B0E37}"/>
          </ac:spMkLst>
        </pc:spChg>
        <pc:spChg chg="add mod">
          <ac:chgData name="Christopher Weaver" userId="2d47d5c7-389a-4b91-8fc5-dfad12ad20c7" providerId="ADAL" clId="{4D89D643-2384-46F1-9449-E12A9640BE64}" dt="2020-10-08T17:54:44.424" v="491" actId="21"/>
          <ac:spMkLst>
            <pc:docMk/>
            <pc:sldMk cId="2165144102" sldId="464"/>
            <ac:spMk id="6" creationId="{E3174E46-74E5-41A2-97FD-CC98CF98B5F1}"/>
          </ac:spMkLst>
        </pc:spChg>
        <pc:graphicFrameChg chg="add mod modGraphic">
          <ac:chgData name="Christopher Weaver" userId="2d47d5c7-389a-4b91-8fc5-dfad12ad20c7" providerId="ADAL" clId="{4D89D643-2384-46F1-9449-E12A9640BE64}" dt="2020-10-08T17:57:25.480" v="511" actId="1076"/>
          <ac:graphicFrameMkLst>
            <pc:docMk/>
            <pc:sldMk cId="2165144102" sldId="464"/>
            <ac:graphicFrameMk id="7" creationId="{6C04ED2D-C098-43E3-8C70-50139FDAFDBD}"/>
          </ac:graphicFrameMkLst>
        </pc:graphicFrameChg>
        <pc:picChg chg="add mod">
          <ac:chgData name="Christopher Weaver" userId="2d47d5c7-389a-4b91-8fc5-dfad12ad20c7" providerId="ADAL" clId="{4D89D643-2384-46F1-9449-E12A9640BE64}" dt="2020-09-28T18:33:12.890" v="97" actId="1076"/>
          <ac:picMkLst>
            <pc:docMk/>
            <pc:sldMk cId="2165144102" sldId="464"/>
            <ac:picMk id="4" creationId="{1C6369AF-A0DE-45C6-A880-FF2D59E382AA}"/>
          </ac:picMkLst>
        </pc:picChg>
        <pc:picChg chg="add mod">
          <ac:chgData name="Christopher Weaver" userId="2d47d5c7-389a-4b91-8fc5-dfad12ad20c7" providerId="ADAL" clId="{4D89D643-2384-46F1-9449-E12A9640BE64}" dt="2020-09-28T18:33:53.503" v="99" actId="1076"/>
          <ac:picMkLst>
            <pc:docMk/>
            <pc:sldMk cId="2165144102" sldId="464"/>
            <ac:picMk id="5" creationId="{0FE6246A-5343-4F05-816D-BF44B9610110}"/>
          </ac:picMkLst>
        </pc:picChg>
      </pc:sldChg>
    </pc:docChg>
  </pc:docChgLst>
  <pc:docChgLst>
    <pc:chgData name="Rishabh Mathur" userId="S::rimathur@microsoft.com::085a90ad-ff62-452d-9cc6-fb668aecc57d" providerId="AD" clId="Web-{A81DAADF-D245-0E3A-8D9B-45A815579FE2}"/>
    <pc:docChg chg="modSld">
      <pc:chgData name="Rishabh Mathur" userId="S::rimathur@microsoft.com::085a90ad-ff62-452d-9cc6-fb668aecc57d" providerId="AD" clId="Web-{A81DAADF-D245-0E3A-8D9B-45A815579FE2}" dt="2020-06-25T19:41:11.482" v="65" actId="14100"/>
      <pc:docMkLst>
        <pc:docMk/>
      </pc:docMkLst>
      <pc:sldChg chg="modSp addCm">
        <pc:chgData name="Rishabh Mathur" userId="S::rimathur@microsoft.com::085a90ad-ff62-452d-9cc6-fb668aecc57d" providerId="AD" clId="Web-{A81DAADF-D245-0E3A-8D9B-45A815579FE2}" dt="2020-06-25T19:41:11.482" v="65" actId="14100"/>
        <pc:sldMkLst>
          <pc:docMk/>
          <pc:sldMk cId="202580256" sldId="432"/>
        </pc:sldMkLst>
        <pc:spChg chg="mod">
          <ac:chgData name="Rishabh Mathur" userId="S::rimathur@microsoft.com::085a90ad-ff62-452d-9cc6-fb668aecc57d" providerId="AD" clId="Web-{A81DAADF-D245-0E3A-8D9B-45A815579FE2}" dt="2020-06-25T19:41:11.482" v="65" actId="14100"/>
          <ac:spMkLst>
            <pc:docMk/>
            <pc:sldMk cId="202580256" sldId="432"/>
            <ac:spMk id="9" creationId="{A8B0570F-865E-40AA-9C41-370124BD70B0}"/>
          </ac:spMkLst>
        </pc:spChg>
      </pc:sldChg>
      <pc:sldChg chg="modSp addCm">
        <pc:chgData name="Rishabh Mathur" userId="S::rimathur@microsoft.com::085a90ad-ff62-452d-9cc6-fb668aecc57d" providerId="AD" clId="Web-{A81DAADF-D245-0E3A-8D9B-45A815579FE2}" dt="2020-06-25T19:39:38.997" v="23" actId="20577"/>
        <pc:sldMkLst>
          <pc:docMk/>
          <pc:sldMk cId="534966616" sldId="435"/>
        </pc:sldMkLst>
        <pc:graphicFrameChg chg="modGraphic">
          <ac:chgData name="Rishabh Mathur" userId="S::rimathur@microsoft.com::085a90ad-ff62-452d-9cc6-fb668aecc57d" providerId="AD" clId="Web-{A81DAADF-D245-0E3A-8D9B-45A815579FE2}" dt="2020-06-25T19:39:38.997" v="23" actId="20577"/>
          <ac:graphicFrameMkLst>
            <pc:docMk/>
            <pc:sldMk cId="534966616" sldId="435"/>
            <ac:graphicFrameMk id="4" creationId="{00000000-0000-0000-0000-000000000000}"/>
          </ac:graphicFrameMkLst>
        </pc:graphicFrameChg>
      </pc:sldChg>
      <pc:sldChg chg="addCm">
        <pc:chgData name="Rishabh Mathur" userId="S::rimathur@microsoft.com::085a90ad-ff62-452d-9cc6-fb668aecc57d" providerId="AD" clId="Web-{A81DAADF-D245-0E3A-8D9B-45A815579FE2}" dt="2020-06-25T19:40:35.450" v="31"/>
        <pc:sldMkLst>
          <pc:docMk/>
          <pc:sldMk cId="1896715573" sldId="436"/>
        </pc:sldMkLst>
      </pc:sldChg>
      <pc:sldChg chg="addCm">
        <pc:chgData name="Rishabh Mathur" userId="S::rimathur@microsoft.com::085a90ad-ff62-452d-9cc6-fb668aecc57d" providerId="AD" clId="Web-{A81DAADF-D245-0E3A-8D9B-45A815579FE2}" dt="2020-06-25T19:36:38.480" v="0"/>
        <pc:sldMkLst>
          <pc:docMk/>
          <pc:sldMk cId="2599661445" sldId="437"/>
        </pc:sldMkLst>
      </pc:sldChg>
      <pc:sldChg chg="addCm">
        <pc:chgData name="Rishabh Mathur" userId="S::rimathur@microsoft.com::085a90ad-ff62-452d-9cc6-fb668aecc57d" providerId="AD" clId="Web-{A81DAADF-D245-0E3A-8D9B-45A815579FE2}" dt="2020-06-25T19:38:13.918" v="1"/>
        <pc:sldMkLst>
          <pc:docMk/>
          <pc:sldMk cId="2273771809" sldId="439"/>
        </pc:sldMkLst>
      </pc:sldChg>
    </pc:docChg>
  </pc:docChgLst>
  <pc:docChgLst>
    <pc:chgData name="Gilbert Nickelson" userId="S::gilbertn@microsoft.com::736df813-e39d-4bfb-9090-01d3a22ed6ab" providerId="AD" clId="Web-{FDCF3B7C-45DA-4C15-8D6E-C2B5755F82AA}"/>
    <pc:docChg chg="">
      <pc:chgData name="Gilbert Nickelson" userId="S::gilbertn@microsoft.com::736df813-e39d-4bfb-9090-01d3a22ed6ab" providerId="AD" clId="Web-{FDCF3B7C-45DA-4C15-8D6E-C2B5755F82AA}" dt="2022-08-14T14:47:42.174" v="0"/>
      <pc:docMkLst>
        <pc:docMk/>
      </pc:docMkLst>
      <pc:sldChg chg="addCm">
        <pc:chgData name="Gilbert Nickelson" userId="S::gilbertn@microsoft.com::736df813-e39d-4bfb-9090-01d3a22ed6ab" providerId="AD" clId="Web-{FDCF3B7C-45DA-4C15-8D6E-C2B5755F82AA}" dt="2022-08-14T14:47:42.174" v="0"/>
        <pc:sldMkLst>
          <pc:docMk/>
          <pc:sldMk cId="1911970807" sldId="466"/>
        </pc:sldMkLst>
      </pc:sldChg>
    </pc:docChg>
  </pc:docChgLst>
  <pc:docChgLst>
    <pc:chgData name="Nathan Boothe" userId="S::naboothe@microsoft.com::4c7fa73f-7f07-4ebc-8e24-b897c561fa3d" providerId="AD" clId="Web-{F1295082-C4A6-9761-F3F9-1E17EB709C9F}"/>
    <pc:docChg chg="delSld">
      <pc:chgData name="Nathan Boothe" userId="S::naboothe@microsoft.com::4c7fa73f-7f07-4ebc-8e24-b897c561fa3d" providerId="AD" clId="Web-{F1295082-C4A6-9761-F3F9-1E17EB709C9F}" dt="2022-08-12T15:49:06.335" v="18"/>
      <pc:docMkLst>
        <pc:docMk/>
      </pc:docMkLst>
      <pc:sldChg chg="del">
        <pc:chgData name="Nathan Boothe" userId="S::naboothe@microsoft.com::4c7fa73f-7f07-4ebc-8e24-b897c561fa3d" providerId="AD" clId="Web-{F1295082-C4A6-9761-F3F9-1E17EB709C9F}" dt="2022-08-12T15:49:06.320" v="0"/>
        <pc:sldMkLst>
          <pc:docMk/>
          <pc:sldMk cId="3058216831" sldId="429"/>
        </pc:sldMkLst>
      </pc:sldChg>
      <pc:sldChg chg="del">
        <pc:chgData name="Nathan Boothe" userId="S::naboothe@microsoft.com::4c7fa73f-7f07-4ebc-8e24-b897c561fa3d" providerId="AD" clId="Web-{F1295082-C4A6-9761-F3F9-1E17EB709C9F}" dt="2022-08-12T15:49:06.335" v="18"/>
        <pc:sldMkLst>
          <pc:docMk/>
          <pc:sldMk cId="2273771809" sldId="439"/>
        </pc:sldMkLst>
      </pc:sldChg>
      <pc:sldChg chg="del">
        <pc:chgData name="Nathan Boothe" userId="S::naboothe@microsoft.com::4c7fa73f-7f07-4ebc-8e24-b897c561fa3d" providerId="AD" clId="Web-{F1295082-C4A6-9761-F3F9-1E17EB709C9F}" dt="2022-08-12T15:49:06.335" v="17"/>
        <pc:sldMkLst>
          <pc:docMk/>
          <pc:sldMk cId="1309128352" sldId="440"/>
        </pc:sldMkLst>
      </pc:sldChg>
      <pc:sldChg chg="del">
        <pc:chgData name="Nathan Boothe" userId="S::naboothe@microsoft.com::4c7fa73f-7f07-4ebc-8e24-b897c561fa3d" providerId="AD" clId="Web-{F1295082-C4A6-9761-F3F9-1E17EB709C9F}" dt="2022-08-12T15:49:06.335" v="16"/>
        <pc:sldMkLst>
          <pc:docMk/>
          <pc:sldMk cId="3788511309" sldId="441"/>
        </pc:sldMkLst>
      </pc:sldChg>
      <pc:sldChg chg="del">
        <pc:chgData name="Nathan Boothe" userId="S::naboothe@microsoft.com::4c7fa73f-7f07-4ebc-8e24-b897c561fa3d" providerId="AD" clId="Web-{F1295082-C4A6-9761-F3F9-1E17EB709C9F}" dt="2022-08-12T15:49:06.335" v="15"/>
        <pc:sldMkLst>
          <pc:docMk/>
          <pc:sldMk cId="1500471819" sldId="442"/>
        </pc:sldMkLst>
      </pc:sldChg>
      <pc:sldChg chg="del">
        <pc:chgData name="Nathan Boothe" userId="S::naboothe@microsoft.com::4c7fa73f-7f07-4ebc-8e24-b897c561fa3d" providerId="AD" clId="Web-{F1295082-C4A6-9761-F3F9-1E17EB709C9F}" dt="2022-08-12T15:49:06.335" v="14"/>
        <pc:sldMkLst>
          <pc:docMk/>
          <pc:sldMk cId="4108337867" sldId="443"/>
        </pc:sldMkLst>
      </pc:sldChg>
      <pc:sldChg chg="del">
        <pc:chgData name="Nathan Boothe" userId="S::naboothe@microsoft.com::4c7fa73f-7f07-4ebc-8e24-b897c561fa3d" providerId="AD" clId="Web-{F1295082-C4A6-9761-F3F9-1E17EB709C9F}" dt="2022-08-12T15:49:06.335" v="13"/>
        <pc:sldMkLst>
          <pc:docMk/>
          <pc:sldMk cId="1000405969" sldId="444"/>
        </pc:sldMkLst>
      </pc:sldChg>
      <pc:sldChg chg="del">
        <pc:chgData name="Nathan Boothe" userId="S::naboothe@microsoft.com::4c7fa73f-7f07-4ebc-8e24-b897c561fa3d" providerId="AD" clId="Web-{F1295082-C4A6-9761-F3F9-1E17EB709C9F}" dt="2022-08-12T15:49:06.335" v="12"/>
        <pc:sldMkLst>
          <pc:docMk/>
          <pc:sldMk cId="84766140" sldId="445"/>
        </pc:sldMkLst>
      </pc:sldChg>
      <pc:sldChg chg="del">
        <pc:chgData name="Nathan Boothe" userId="S::naboothe@microsoft.com::4c7fa73f-7f07-4ebc-8e24-b897c561fa3d" providerId="AD" clId="Web-{F1295082-C4A6-9761-F3F9-1E17EB709C9F}" dt="2022-08-12T15:49:06.335" v="11"/>
        <pc:sldMkLst>
          <pc:docMk/>
          <pc:sldMk cId="3496378066" sldId="446"/>
        </pc:sldMkLst>
      </pc:sldChg>
      <pc:sldChg chg="del">
        <pc:chgData name="Nathan Boothe" userId="S::naboothe@microsoft.com::4c7fa73f-7f07-4ebc-8e24-b897c561fa3d" providerId="AD" clId="Web-{F1295082-C4A6-9761-F3F9-1E17EB709C9F}" dt="2022-08-12T15:49:06.335" v="10"/>
        <pc:sldMkLst>
          <pc:docMk/>
          <pc:sldMk cId="531803238" sldId="447"/>
        </pc:sldMkLst>
      </pc:sldChg>
      <pc:sldChg chg="del">
        <pc:chgData name="Nathan Boothe" userId="S::naboothe@microsoft.com::4c7fa73f-7f07-4ebc-8e24-b897c561fa3d" providerId="AD" clId="Web-{F1295082-C4A6-9761-F3F9-1E17EB709C9F}" dt="2022-08-12T15:49:06.335" v="9"/>
        <pc:sldMkLst>
          <pc:docMk/>
          <pc:sldMk cId="4255820874" sldId="448"/>
        </pc:sldMkLst>
      </pc:sldChg>
      <pc:sldChg chg="del">
        <pc:chgData name="Nathan Boothe" userId="S::naboothe@microsoft.com::4c7fa73f-7f07-4ebc-8e24-b897c561fa3d" providerId="AD" clId="Web-{F1295082-C4A6-9761-F3F9-1E17EB709C9F}" dt="2022-08-12T15:49:06.335" v="8"/>
        <pc:sldMkLst>
          <pc:docMk/>
          <pc:sldMk cId="840704634" sldId="449"/>
        </pc:sldMkLst>
      </pc:sldChg>
      <pc:sldChg chg="del">
        <pc:chgData name="Nathan Boothe" userId="S::naboothe@microsoft.com::4c7fa73f-7f07-4ebc-8e24-b897c561fa3d" providerId="AD" clId="Web-{F1295082-C4A6-9761-F3F9-1E17EB709C9F}" dt="2022-08-12T15:49:06.335" v="7"/>
        <pc:sldMkLst>
          <pc:docMk/>
          <pc:sldMk cId="2547698491" sldId="450"/>
        </pc:sldMkLst>
      </pc:sldChg>
      <pc:sldChg chg="del">
        <pc:chgData name="Nathan Boothe" userId="S::naboothe@microsoft.com::4c7fa73f-7f07-4ebc-8e24-b897c561fa3d" providerId="AD" clId="Web-{F1295082-C4A6-9761-F3F9-1E17EB709C9F}" dt="2022-08-12T15:49:06.335" v="6"/>
        <pc:sldMkLst>
          <pc:docMk/>
          <pc:sldMk cId="3955288533" sldId="451"/>
        </pc:sldMkLst>
      </pc:sldChg>
      <pc:sldChg chg="del">
        <pc:chgData name="Nathan Boothe" userId="S::naboothe@microsoft.com::4c7fa73f-7f07-4ebc-8e24-b897c561fa3d" providerId="AD" clId="Web-{F1295082-C4A6-9761-F3F9-1E17EB709C9F}" dt="2022-08-12T15:49:06.335" v="5"/>
        <pc:sldMkLst>
          <pc:docMk/>
          <pc:sldMk cId="40823871" sldId="452"/>
        </pc:sldMkLst>
      </pc:sldChg>
      <pc:sldChg chg="del">
        <pc:chgData name="Nathan Boothe" userId="S::naboothe@microsoft.com::4c7fa73f-7f07-4ebc-8e24-b897c561fa3d" providerId="AD" clId="Web-{F1295082-C4A6-9761-F3F9-1E17EB709C9F}" dt="2022-08-12T15:49:06.335" v="4"/>
        <pc:sldMkLst>
          <pc:docMk/>
          <pc:sldMk cId="3227170094" sldId="453"/>
        </pc:sldMkLst>
      </pc:sldChg>
      <pc:sldChg chg="del">
        <pc:chgData name="Nathan Boothe" userId="S::naboothe@microsoft.com::4c7fa73f-7f07-4ebc-8e24-b897c561fa3d" providerId="AD" clId="Web-{F1295082-C4A6-9761-F3F9-1E17EB709C9F}" dt="2022-08-12T15:49:06.320" v="3"/>
        <pc:sldMkLst>
          <pc:docMk/>
          <pc:sldMk cId="1668416154" sldId="454"/>
        </pc:sldMkLst>
      </pc:sldChg>
      <pc:sldChg chg="del">
        <pc:chgData name="Nathan Boothe" userId="S::naboothe@microsoft.com::4c7fa73f-7f07-4ebc-8e24-b897c561fa3d" providerId="AD" clId="Web-{F1295082-C4A6-9761-F3F9-1E17EB709C9F}" dt="2022-08-12T15:49:06.320" v="2"/>
        <pc:sldMkLst>
          <pc:docMk/>
          <pc:sldMk cId="2190787828" sldId="455"/>
        </pc:sldMkLst>
      </pc:sldChg>
      <pc:sldChg chg="del">
        <pc:chgData name="Nathan Boothe" userId="S::naboothe@microsoft.com::4c7fa73f-7f07-4ebc-8e24-b897c561fa3d" providerId="AD" clId="Web-{F1295082-C4A6-9761-F3F9-1E17EB709C9F}" dt="2022-08-12T15:49:06.320" v="1"/>
        <pc:sldMkLst>
          <pc:docMk/>
          <pc:sldMk cId="3699498783" sldId="456"/>
        </pc:sldMkLst>
      </pc:sldChg>
    </pc:docChg>
  </pc:docChgLst>
  <pc:docChgLst>
    <pc:chgData name="Jeffrey Sonola" userId="S::jsonola@microsoft.com::cd9df610-0224-4b3f-8054-17d9a3117f3f" providerId="AD" clId="Web-{555C3BDC-8378-0198-7B91-0A09E8FDF248}"/>
    <pc:docChg chg="modSld">
      <pc:chgData name="Jeffrey Sonola" userId="S::jsonola@microsoft.com::cd9df610-0224-4b3f-8054-17d9a3117f3f" providerId="AD" clId="Web-{555C3BDC-8378-0198-7B91-0A09E8FDF248}" dt="2021-09-23T02:33:24.671" v="7"/>
      <pc:docMkLst>
        <pc:docMk/>
      </pc:docMkLst>
      <pc:sldChg chg="addSp delSp modSp">
        <pc:chgData name="Jeffrey Sonola" userId="S::jsonola@microsoft.com::cd9df610-0224-4b3f-8054-17d9a3117f3f" providerId="AD" clId="Web-{555C3BDC-8378-0198-7B91-0A09E8FDF248}" dt="2021-09-23T02:33:24.671" v="7"/>
        <pc:sldMkLst>
          <pc:docMk/>
          <pc:sldMk cId="3364926947" sldId="438"/>
        </pc:sldMkLst>
        <pc:picChg chg="add mod ord">
          <ac:chgData name="Jeffrey Sonola" userId="S::jsonola@microsoft.com::cd9df610-0224-4b3f-8054-17d9a3117f3f" providerId="AD" clId="Web-{555C3BDC-8378-0198-7B91-0A09E8FDF248}" dt="2021-09-23T02:33:23.093" v="6"/>
          <ac:picMkLst>
            <pc:docMk/>
            <pc:sldMk cId="3364926947" sldId="438"/>
            <ac:picMk id="4" creationId="{049D4B91-92BD-4901-B4FE-37F68FF0EF50}"/>
          </ac:picMkLst>
        </pc:picChg>
        <pc:picChg chg="del">
          <ac:chgData name="Jeffrey Sonola" userId="S::jsonola@microsoft.com::cd9df610-0224-4b3f-8054-17d9a3117f3f" providerId="AD" clId="Web-{555C3BDC-8378-0198-7B91-0A09E8FDF248}" dt="2021-09-23T02:33:24.671" v="7"/>
          <ac:picMkLst>
            <pc:docMk/>
            <pc:sldMk cId="3364926947" sldId="438"/>
            <ac:picMk id="6" creationId="{E849C0CE-D20A-484F-919D-B0CFB0696898}"/>
          </ac:picMkLst>
        </pc:picChg>
      </pc:sldChg>
    </pc:docChg>
  </pc:docChgLst>
  <pc:docChgLst>
    <pc:chgData name="Alison Yeh" userId="86d98d7c-5861-42c0-9426-3e74a9b3ea79" providerId="ADAL" clId="{3C055617-7635-47ED-9BCC-A27C9EB434F6}"/>
    <pc:docChg chg="undo custSel modSld">
      <pc:chgData name="Alison Yeh" userId="86d98d7c-5861-42c0-9426-3e74a9b3ea79" providerId="ADAL" clId="{3C055617-7635-47ED-9BCC-A27C9EB434F6}" dt="2020-11-05T07:46:41.757" v="284" actId="20577"/>
      <pc:docMkLst>
        <pc:docMk/>
      </pc:docMkLst>
      <pc:sldChg chg="modSp mod">
        <pc:chgData name="Alison Yeh" userId="86d98d7c-5861-42c0-9426-3e74a9b3ea79" providerId="ADAL" clId="{3C055617-7635-47ED-9BCC-A27C9EB434F6}" dt="2020-11-05T07:40:48.168" v="35" actId="20577"/>
        <pc:sldMkLst>
          <pc:docMk/>
          <pc:sldMk cId="467501124" sldId="257"/>
        </pc:sldMkLst>
        <pc:spChg chg="mod">
          <ac:chgData name="Alison Yeh" userId="86d98d7c-5861-42c0-9426-3e74a9b3ea79" providerId="ADAL" clId="{3C055617-7635-47ED-9BCC-A27C9EB434F6}" dt="2020-11-05T07:40:48.168" v="35" actId="20577"/>
          <ac:spMkLst>
            <pc:docMk/>
            <pc:sldMk cId="467501124" sldId="257"/>
            <ac:spMk id="3" creationId="{774C84B1-5266-401C-A8AA-D97CC24B1CF6}"/>
          </ac:spMkLst>
        </pc:spChg>
      </pc:sldChg>
      <pc:sldChg chg="modSp mod modNotesTx">
        <pc:chgData name="Alison Yeh" userId="86d98d7c-5861-42c0-9426-3e74a9b3ea79" providerId="ADAL" clId="{3C055617-7635-47ED-9BCC-A27C9EB434F6}" dt="2020-11-05T07:40:07.262" v="29" actId="20577"/>
        <pc:sldMkLst>
          <pc:docMk/>
          <pc:sldMk cId="15120267" sldId="260"/>
        </pc:sldMkLst>
        <pc:spChg chg="mod">
          <ac:chgData name="Alison Yeh" userId="86d98d7c-5861-42c0-9426-3e74a9b3ea79" providerId="ADAL" clId="{3C055617-7635-47ED-9BCC-A27C9EB434F6}" dt="2020-11-05T07:39:54.931" v="26" actId="20577"/>
          <ac:spMkLst>
            <pc:docMk/>
            <pc:sldMk cId="15120267" sldId="260"/>
            <ac:spMk id="5" creationId="{B293EC94-FAA2-4170-99A5-B0A327ABE047}"/>
          </ac:spMkLst>
        </pc:spChg>
      </pc:sldChg>
      <pc:sldChg chg="modSp">
        <pc:chgData name="Alison Yeh" userId="86d98d7c-5861-42c0-9426-3e74a9b3ea79" providerId="ADAL" clId="{3C055617-7635-47ED-9BCC-A27C9EB434F6}" dt="2020-11-05T07:41:50.016" v="60" actId="20577"/>
        <pc:sldMkLst>
          <pc:docMk/>
          <pc:sldMk cId="2151833355" sldId="261"/>
        </pc:sldMkLst>
        <pc:graphicFrameChg chg="mod">
          <ac:chgData name="Alison Yeh" userId="86d98d7c-5861-42c0-9426-3e74a9b3ea79" providerId="ADAL" clId="{3C055617-7635-47ED-9BCC-A27C9EB434F6}" dt="2020-11-05T07:41:50.016" v="60" actId="20577"/>
          <ac:graphicFrameMkLst>
            <pc:docMk/>
            <pc:sldMk cId="2151833355" sldId="261"/>
            <ac:graphicFrameMk id="3" creationId="{B56372E7-E322-4481-8558-2B70AFE78706}"/>
          </ac:graphicFrameMkLst>
        </pc:graphicFrameChg>
      </pc:sldChg>
      <pc:sldChg chg="modSp mod modNotesTx">
        <pc:chgData name="Alison Yeh" userId="86d98d7c-5861-42c0-9426-3e74a9b3ea79" providerId="ADAL" clId="{3C055617-7635-47ED-9BCC-A27C9EB434F6}" dt="2020-11-05T07:41:14.495" v="45" actId="20577"/>
        <pc:sldMkLst>
          <pc:docMk/>
          <pc:sldMk cId="4239375180" sldId="263"/>
        </pc:sldMkLst>
        <pc:spChg chg="mod">
          <ac:chgData name="Alison Yeh" userId="86d98d7c-5861-42c0-9426-3e74a9b3ea79" providerId="ADAL" clId="{3C055617-7635-47ED-9BCC-A27C9EB434F6}" dt="2020-11-05T07:40:41.237" v="34" actId="20577"/>
          <ac:spMkLst>
            <pc:docMk/>
            <pc:sldMk cId="4239375180" sldId="263"/>
            <ac:spMk id="2" creationId="{C69825A4-EBF2-49FC-AAB3-C49788DC8FB3}"/>
          </ac:spMkLst>
        </pc:spChg>
      </pc:sldChg>
      <pc:sldChg chg="modNotesTx">
        <pc:chgData name="Alison Yeh" userId="86d98d7c-5861-42c0-9426-3e74a9b3ea79" providerId="ADAL" clId="{3C055617-7635-47ED-9BCC-A27C9EB434F6}" dt="2020-11-05T07:40:22.088" v="32" actId="20577"/>
        <pc:sldMkLst>
          <pc:docMk/>
          <pc:sldMk cId="1777999295" sldId="269"/>
        </pc:sldMkLst>
      </pc:sldChg>
      <pc:sldChg chg="modSp mod">
        <pc:chgData name="Alison Yeh" userId="86d98d7c-5861-42c0-9426-3e74a9b3ea79" providerId="ADAL" clId="{3C055617-7635-47ED-9BCC-A27C9EB434F6}" dt="2020-11-05T07:40:36.665" v="33" actId="20577"/>
        <pc:sldMkLst>
          <pc:docMk/>
          <pc:sldMk cId="271078215" sldId="275"/>
        </pc:sldMkLst>
        <pc:spChg chg="mod">
          <ac:chgData name="Alison Yeh" userId="86d98d7c-5861-42c0-9426-3e74a9b3ea79" providerId="ADAL" clId="{3C055617-7635-47ED-9BCC-A27C9EB434F6}" dt="2020-11-05T07:40:36.665" v="33" actId="20577"/>
          <ac:spMkLst>
            <pc:docMk/>
            <pc:sldMk cId="271078215" sldId="275"/>
            <ac:spMk id="3" creationId="{F716AF8F-233C-4168-AE9E-0E2A0387D7D3}"/>
          </ac:spMkLst>
        </pc:spChg>
      </pc:sldChg>
      <pc:sldChg chg="modSp mod">
        <pc:chgData name="Alison Yeh" userId="86d98d7c-5861-42c0-9426-3e74a9b3ea79" providerId="ADAL" clId="{3C055617-7635-47ED-9BCC-A27C9EB434F6}" dt="2020-11-05T07:41:41.219" v="59" actId="20577"/>
        <pc:sldMkLst>
          <pc:docMk/>
          <pc:sldMk cId="1651238177" sldId="424"/>
        </pc:sldMkLst>
        <pc:spChg chg="mod">
          <ac:chgData name="Alison Yeh" userId="86d98d7c-5861-42c0-9426-3e74a9b3ea79" providerId="ADAL" clId="{3C055617-7635-47ED-9BCC-A27C9EB434F6}" dt="2020-11-05T07:41:41.219" v="59" actId="20577"/>
          <ac:spMkLst>
            <pc:docMk/>
            <pc:sldMk cId="1651238177" sldId="424"/>
            <ac:spMk id="6" creationId="{145E0218-B18F-4716-B74B-DEF2045B9560}"/>
          </ac:spMkLst>
        </pc:spChg>
      </pc:sldChg>
      <pc:sldChg chg="modSp">
        <pc:chgData name="Alison Yeh" userId="86d98d7c-5861-42c0-9426-3e74a9b3ea79" providerId="ADAL" clId="{3C055617-7635-47ED-9BCC-A27C9EB434F6}" dt="2020-11-05T07:46:30.252" v="266" actId="20577"/>
        <pc:sldMkLst>
          <pc:docMk/>
          <pc:sldMk cId="3058216831" sldId="429"/>
        </pc:sldMkLst>
        <pc:spChg chg="mod">
          <ac:chgData name="Alison Yeh" userId="86d98d7c-5861-42c0-9426-3e74a9b3ea79" providerId="ADAL" clId="{3C055617-7635-47ED-9BCC-A27C9EB434F6}" dt="2020-11-05T07:46:30.252" v="266" actId="20577"/>
          <ac:spMkLst>
            <pc:docMk/>
            <pc:sldMk cId="3058216831" sldId="429"/>
            <ac:spMk id="2" creationId="{5D0CDAE2-CFB1-4884-97BF-005940132934}"/>
          </ac:spMkLst>
        </pc:spChg>
      </pc:sldChg>
      <pc:sldChg chg="modSp mod">
        <pc:chgData name="Alison Yeh" userId="86d98d7c-5861-42c0-9426-3e74a9b3ea79" providerId="ADAL" clId="{3C055617-7635-47ED-9BCC-A27C9EB434F6}" dt="2020-11-05T07:46:41.757" v="284" actId="20577"/>
        <pc:sldMkLst>
          <pc:docMk/>
          <pc:sldMk cId="612326901" sldId="430"/>
        </pc:sldMkLst>
        <pc:spChg chg="mod">
          <ac:chgData name="Alison Yeh" userId="86d98d7c-5861-42c0-9426-3e74a9b3ea79" providerId="ADAL" clId="{3C055617-7635-47ED-9BCC-A27C9EB434F6}" dt="2020-11-05T07:46:41.757" v="284" actId="20577"/>
          <ac:spMkLst>
            <pc:docMk/>
            <pc:sldMk cId="612326901" sldId="430"/>
            <ac:spMk id="2" creationId="{800E45D4-F723-43CE-AB58-6AB8AF4829B0}"/>
          </ac:spMkLst>
        </pc:spChg>
      </pc:sldChg>
      <pc:sldChg chg="modSp mod">
        <pc:chgData name="Alison Yeh" userId="86d98d7c-5861-42c0-9426-3e74a9b3ea79" providerId="ADAL" clId="{3C055617-7635-47ED-9BCC-A27C9EB434F6}" dt="2020-11-05T07:42:23.460" v="64" actId="20577"/>
        <pc:sldMkLst>
          <pc:docMk/>
          <pc:sldMk cId="202580256" sldId="432"/>
        </pc:sldMkLst>
        <pc:spChg chg="mod">
          <ac:chgData name="Alison Yeh" userId="86d98d7c-5861-42c0-9426-3e74a9b3ea79" providerId="ADAL" clId="{3C055617-7635-47ED-9BCC-A27C9EB434F6}" dt="2020-11-05T07:42:23.460" v="64" actId="20577"/>
          <ac:spMkLst>
            <pc:docMk/>
            <pc:sldMk cId="202580256" sldId="432"/>
            <ac:spMk id="9" creationId="{A8B0570F-865E-40AA-9C41-370124BD70B0}"/>
          </ac:spMkLst>
        </pc:spChg>
      </pc:sldChg>
      <pc:sldChg chg="modSp mod">
        <pc:chgData name="Alison Yeh" userId="86d98d7c-5861-42c0-9426-3e74a9b3ea79" providerId="ADAL" clId="{3C055617-7635-47ED-9BCC-A27C9EB434F6}" dt="2020-11-05T07:42:33.280" v="79" actId="20577"/>
        <pc:sldMkLst>
          <pc:docMk/>
          <pc:sldMk cId="2576040887" sldId="434"/>
        </pc:sldMkLst>
        <pc:spChg chg="mod">
          <ac:chgData name="Alison Yeh" userId="86d98d7c-5861-42c0-9426-3e74a9b3ea79" providerId="ADAL" clId="{3C055617-7635-47ED-9BCC-A27C9EB434F6}" dt="2020-11-05T07:42:33.280" v="79" actId="20577"/>
          <ac:spMkLst>
            <pc:docMk/>
            <pc:sldMk cId="2576040887" sldId="434"/>
            <ac:spMk id="3" creationId="{00000000-0000-0000-0000-000000000000}"/>
          </ac:spMkLst>
        </pc:spChg>
      </pc:sldChg>
      <pc:sldChg chg="modSp mod modNotesTx">
        <pc:chgData name="Alison Yeh" userId="86d98d7c-5861-42c0-9426-3e74a9b3ea79" providerId="ADAL" clId="{3C055617-7635-47ED-9BCC-A27C9EB434F6}" dt="2020-11-05T07:42:53.314" v="100" actId="20577"/>
        <pc:sldMkLst>
          <pc:docMk/>
          <pc:sldMk cId="534966616" sldId="435"/>
        </pc:sldMkLst>
        <pc:spChg chg="mod">
          <ac:chgData name="Alison Yeh" userId="86d98d7c-5861-42c0-9426-3e74a9b3ea79" providerId="ADAL" clId="{3C055617-7635-47ED-9BCC-A27C9EB434F6}" dt="2020-11-05T07:42:50.146" v="98" actId="20577"/>
          <ac:spMkLst>
            <pc:docMk/>
            <pc:sldMk cId="534966616" sldId="435"/>
            <ac:spMk id="3" creationId="{00000000-0000-0000-0000-000000000000}"/>
          </ac:spMkLst>
        </pc:spChg>
      </pc:sldChg>
      <pc:sldChg chg="modSp mod">
        <pc:chgData name="Alison Yeh" userId="86d98d7c-5861-42c0-9426-3e74a9b3ea79" providerId="ADAL" clId="{3C055617-7635-47ED-9BCC-A27C9EB434F6}" dt="2020-11-05T07:43:26.272" v="104" actId="20577"/>
        <pc:sldMkLst>
          <pc:docMk/>
          <pc:sldMk cId="1896715573" sldId="436"/>
        </pc:sldMkLst>
        <pc:spChg chg="mod">
          <ac:chgData name="Alison Yeh" userId="86d98d7c-5861-42c0-9426-3e74a9b3ea79" providerId="ADAL" clId="{3C055617-7635-47ED-9BCC-A27C9EB434F6}" dt="2020-11-05T07:43:26.272" v="104" actId="20577"/>
          <ac:spMkLst>
            <pc:docMk/>
            <pc:sldMk cId="1896715573" sldId="436"/>
            <ac:spMk id="3" creationId="{00000000-0000-0000-0000-000000000000}"/>
          </ac:spMkLst>
        </pc:spChg>
      </pc:sldChg>
      <pc:sldChg chg="modSp mod">
        <pc:chgData name="Alison Yeh" userId="86d98d7c-5861-42c0-9426-3e74a9b3ea79" providerId="ADAL" clId="{3C055617-7635-47ED-9BCC-A27C9EB434F6}" dt="2020-11-05T07:43:50.048" v="120" actId="20577"/>
        <pc:sldMkLst>
          <pc:docMk/>
          <pc:sldMk cId="3364926947" sldId="438"/>
        </pc:sldMkLst>
        <pc:spChg chg="mod">
          <ac:chgData name="Alison Yeh" userId="86d98d7c-5861-42c0-9426-3e74a9b3ea79" providerId="ADAL" clId="{3C055617-7635-47ED-9BCC-A27C9EB434F6}" dt="2020-11-05T07:43:50.048" v="120" actId="20577"/>
          <ac:spMkLst>
            <pc:docMk/>
            <pc:sldMk cId="3364926947" sldId="438"/>
            <ac:spMk id="3" creationId="{00000000-0000-0000-0000-000000000000}"/>
          </ac:spMkLst>
        </pc:spChg>
      </pc:sldChg>
      <pc:sldChg chg="modCm">
        <pc:chgData name="Alison Yeh" userId="86d98d7c-5861-42c0-9426-3e74a9b3ea79" providerId="ADAL" clId="{3C055617-7635-47ED-9BCC-A27C9EB434F6}" dt="2020-11-05T07:45:47.136" v="248"/>
        <pc:sldMkLst>
          <pc:docMk/>
          <pc:sldMk cId="2273771809" sldId="439"/>
        </pc:sldMkLst>
      </pc:sldChg>
      <pc:sldChg chg="modNotesTx">
        <pc:chgData name="Alison Yeh" userId="86d98d7c-5861-42c0-9426-3e74a9b3ea79" providerId="ADAL" clId="{3C055617-7635-47ED-9BCC-A27C9EB434F6}" dt="2020-11-05T07:46:05.025" v="264" actId="20577"/>
        <pc:sldMkLst>
          <pc:docMk/>
          <pc:sldMk cId="1309128352" sldId="440"/>
        </pc:sldMkLst>
      </pc:sldChg>
      <pc:sldChg chg="modSp mod modNotesTx">
        <pc:chgData name="Alison Yeh" userId="86d98d7c-5861-42c0-9426-3e74a9b3ea79" providerId="ADAL" clId="{3C055617-7635-47ED-9BCC-A27C9EB434F6}" dt="2020-11-05T07:45:39.508" v="247" actId="20577"/>
        <pc:sldMkLst>
          <pc:docMk/>
          <pc:sldMk cId="3607595700" sldId="457"/>
        </pc:sldMkLst>
        <pc:spChg chg="mod">
          <ac:chgData name="Alison Yeh" userId="86d98d7c-5861-42c0-9426-3e74a9b3ea79" providerId="ADAL" clId="{3C055617-7635-47ED-9BCC-A27C9EB434F6}" dt="2020-11-05T07:45:39.508" v="247" actId="20577"/>
          <ac:spMkLst>
            <pc:docMk/>
            <pc:sldMk cId="3607595700" sldId="457"/>
            <ac:spMk id="2" creationId="{00000000-0000-0000-0000-000000000000}"/>
          </ac:spMkLst>
        </pc:spChg>
        <pc:spChg chg="mod">
          <ac:chgData name="Alison Yeh" userId="86d98d7c-5861-42c0-9426-3e74a9b3ea79" providerId="ADAL" clId="{3C055617-7635-47ED-9BCC-A27C9EB434F6}" dt="2020-11-05T07:45:28.332" v="242" actId="20577"/>
          <ac:spMkLst>
            <pc:docMk/>
            <pc:sldMk cId="3607595700" sldId="457"/>
            <ac:spMk id="4" creationId="{00000000-0000-0000-0000-000000000000}"/>
          </ac:spMkLst>
        </pc:spChg>
      </pc:sldChg>
      <pc:sldChg chg="modSp mod">
        <pc:chgData name="Alison Yeh" userId="86d98d7c-5861-42c0-9426-3e74a9b3ea79" providerId="ADAL" clId="{3C055617-7635-47ED-9BCC-A27C9EB434F6}" dt="2020-11-05T07:43:59.409" v="148" actId="20577"/>
        <pc:sldMkLst>
          <pc:docMk/>
          <pc:sldMk cId="1797298670" sldId="458"/>
        </pc:sldMkLst>
        <pc:spChg chg="mod">
          <ac:chgData name="Alison Yeh" userId="86d98d7c-5861-42c0-9426-3e74a9b3ea79" providerId="ADAL" clId="{3C055617-7635-47ED-9BCC-A27C9EB434F6}" dt="2020-11-05T07:43:59.409" v="148" actId="20577"/>
          <ac:spMkLst>
            <pc:docMk/>
            <pc:sldMk cId="1797298670" sldId="458"/>
            <ac:spMk id="3" creationId="{F716AF8F-233C-4168-AE9E-0E2A0387D7D3}"/>
          </ac:spMkLst>
        </pc:spChg>
        <pc:spChg chg="mod">
          <ac:chgData name="Alison Yeh" userId="86d98d7c-5861-42c0-9426-3e74a9b3ea79" providerId="ADAL" clId="{3C055617-7635-47ED-9BCC-A27C9EB434F6}" dt="2020-11-05T07:43:55.374" v="134" actId="20577"/>
          <ac:spMkLst>
            <pc:docMk/>
            <pc:sldMk cId="1797298670" sldId="458"/>
            <ac:spMk id="4" creationId="{C66C2CF8-3E7E-4565-B3CC-211D2C85D64E}"/>
          </ac:spMkLst>
        </pc:spChg>
      </pc:sldChg>
      <pc:sldChg chg="modSp mod">
        <pc:chgData name="Alison Yeh" userId="86d98d7c-5861-42c0-9426-3e74a9b3ea79" providerId="ADAL" clId="{3C055617-7635-47ED-9BCC-A27C9EB434F6}" dt="2020-11-05T07:39:45.508" v="25" actId="20577"/>
        <pc:sldMkLst>
          <pc:docMk/>
          <pc:sldMk cId="1061689988" sldId="460"/>
        </pc:sldMkLst>
        <pc:spChg chg="mod">
          <ac:chgData name="Alison Yeh" userId="86d98d7c-5861-42c0-9426-3e74a9b3ea79" providerId="ADAL" clId="{3C055617-7635-47ED-9BCC-A27C9EB434F6}" dt="2020-11-05T07:39:45.508" v="25" actId="20577"/>
          <ac:spMkLst>
            <pc:docMk/>
            <pc:sldMk cId="1061689988" sldId="460"/>
            <ac:spMk id="2" creationId="{3391C6C7-DA2D-4D8D-B241-F9C0C2C3B1B3}"/>
          </ac:spMkLst>
        </pc:spChg>
      </pc:sldChg>
      <pc:sldChg chg="modSp mod">
        <pc:chgData name="Alison Yeh" userId="86d98d7c-5861-42c0-9426-3e74a9b3ea79" providerId="ADAL" clId="{3C055617-7635-47ED-9BCC-A27C9EB434F6}" dt="2020-11-05T07:42:17.564" v="61" actId="20577"/>
        <pc:sldMkLst>
          <pc:docMk/>
          <pc:sldMk cId="2265831290" sldId="462"/>
        </pc:sldMkLst>
        <pc:spChg chg="mod">
          <ac:chgData name="Alison Yeh" userId="86d98d7c-5861-42c0-9426-3e74a9b3ea79" providerId="ADAL" clId="{3C055617-7635-47ED-9BCC-A27C9EB434F6}" dt="2020-11-05T07:42:17.564" v="61" actId="20577"/>
          <ac:spMkLst>
            <pc:docMk/>
            <pc:sldMk cId="2265831290" sldId="462"/>
            <ac:spMk id="5" creationId="{676E2013-6368-4133-8307-242E57B6D58D}"/>
          </ac:spMkLst>
        </pc:spChg>
      </pc:sldChg>
      <pc:sldChg chg="modSp mod modNotesTx">
        <pc:chgData name="Alison Yeh" userId="86d98d7c-5861-42c0-9426-3e74a9b3ea79" providerId="ADAL" clId="{3C055617-7635-47ED-9BCC-A27C9EB434F6}" dt="2020-11-05T07:41:35.603" v="58" actId="20577"/>
        <pc:sldMkLst>
          <pc:docMk/>
          <pc:sldMk cId="2165144102" sldId="464"/>
        </pc:sldMkLst>
        <pc:spChg chg="mod">
          <ac:chgData name="Alison Yeh" userId="86d98d7c-5861-42c0-9426-3e74a9b3ea79" providerId="ADAL" clId="{3C055617-7635-47ED-9BCC-A27C9EB434F6}" dt="2020-11-05T07:41:26.371" v="49" actId="20577"/>
          <ac:spMkLst>
            <pc:docMk/>
            <pc:sldMk cId="2165144102" sldId="464"/>
            <ac:spMk id="2" creationId="{5B2B4695-91EA-4EF1-81DC-3EAA579CFEB1}"/>
          </ac:spMkLst>
        </pc:spChg>
        <pc:spChg chg="mod">
          <ac:chgData name="Alison Yeh" userId="86d98d7c-5861-42c0-9426-3e74a9b3ea79" providerId="ADAL" clId="{3C055617-7635-47ED-9BCC-A27C9EB434F6}" dt="2020-11-05T07:41:22.331" v="47" actId="20577"/>
          <ac:spMkLst>
            <pc:docMk/>
            <pc:sldMk cId="2165144102" sldId="464"/>
            <ac:spMk id="3" creationId="{99AC15A1-2DDA-4D2C-8F37-EB90704B0E37}"/>
          </ac:spMkLst>
        </pc:spChg>
      </pc:sldChg>
    </pc:docChg>
  </pc:docChgLst>
  <pc:docChgLst>
    <pc:chgData name="Rishabh Mathur" userId="085a90ad-ff62-452d-9cc6-fb668aecc57d" providerId="ADAL" clId="{7E7D8FF1-1605-43F4-990D-C833990266AF}"/>
    <pc:docChg chg="undo custSel mod addSld delSld modSld sldOrd">
      <pc:chgData name="Rishabh Mathur" userId="085a90ad-ff62-452d-9cc6-fb668aecc57d" providerId="ADAL" clId="{7E7D8FF1-1605-43F4-990D-C833990266AF}" dt="2020-03-30T23:18:18.048" v="121" actId="20577"/>
      <pc:docMkLst>
        <pc:docMk/>
      </pc:docMkLst>
      <pc:sldChg chg="modSp mod">
        <pc:chgData name="Rishabh Mathur" userId="085a90ad-ff62-452d-9cc6-fb668aecc57d" providerId="ADAL" clId="{7E7D8FF1-1605-43F4-990D-C833990266AF}" dt="2020-03-30T23:18:18.048" v="121" actId="20577"/>
        <pc:sldMkLst>
          <pc:docMk/>
          <pc:sldMk cId="467501124" sldId="257"/>
        </pc:sldMkLst>
        <pc:spChg chg="mod">
          <ac:chgData name="Rishabh Mathur" userId="085a90ad-ff62-452d-9cc6-fb668aecc57d" providerId="ADAL" clId="{7E7D8FF1-1605-43F4-990D-C833990266AF}" dt="2020-03-30T23:18:18.048" v="121" actId="20577"/>
          <ac:spMkLst>
            <pc:docMk/>
            <pc:sldMk cId="467501124" sldId="257"/>
            <ac:spMk id="3" creationId="{774C84B1-5266-401C-A8AA-D97CC24B1CF6}"/>
          </ac:spMkLst>
        </pc:spChg>
      </pc:sldChg>
      <pc:sldChg chg="addSp delSp modSp mod modClrScheme chgLayout">
        <pc:chgData name="Rishabh Mathur" userId="085a90ad-ff62-452d-9cc6-fb668aecc57d" providerId="ADAL" clId="{7E7D8FF1-1605-43F4-990D-C833990266AF}" dt="2020-03-30T23:03:34.187" v="3" actId="700"/>
        <pc:sldMkLst>
          <pc:docMk/>
          <pc:sldMk cId="2729560685" sldId="429"/>
        </pc:sldMkLst>
        <pc:spChg chg="mod ord">
          <ac:chgData name="Rishabh Mathur" userId="085a90ad-ff62-452d-9cc6-fb668aecc57d" providerId="ADAL" clId="{7E7D8FF1-1605-43F4-990D-C833990266AF}" dt="2020-03-30T23:03:34.187" v="3" actId="700"/>
          <ac:spMkLst>
            <pc:docMk/>
            <pc:sldMk cId="2729560685" sldId="429"/>
            <ac:spMk id="2" creationId="{5D0CDAE2-CFB1-4884-97BF-005940132934}"/>
          </ac:spMkLst>
        </pc:spChg>
        <pc:spChg chg="add del mod ord">
          <ac:chgData name="Rishabh Mathur" userId="085a90ad-ff62-452d-9cc6-fb668aecc57d" providerId="ADAL" clId="{7E7D8FF1-1605-43F4-990D-C833990266AF}" dt="2020-03-30T23:03:34.187" v="3" actId="700"/>
          <ac:spMkLst>
            <pc:docMk/>
            <pc:sldMk cId="2729560685" sldId="429"/>
            <ac:spMk id="3" creationId="{6E375E56-F92D-455E-AEEE-962DF0BB0AA8}"/>
          </ac:spMkLst>
        </pc:spChg>
      </pc:sldChg>
      <pc:sldChg chg="modSp mod">
        <pc:chgData name="Rishabh Mathur" userId="085a90ad-ff62-452d-9cc6-fb668aecc57d" providerId="ADAL" clId="{7E7D8FF1-1605-43F4-990D-C833990266AF}" dt="2020-03-30T23:18:01.460" v="100" actId="20577"/>
        <pc:sldMkLst>
          <pc:docMk/>
          <pc:sldMk cId="612326901" sldId="430"/>
        </pc:sldMkLst>
        <pc:spChg chg="mod">
          <ac:chgData name="Rishabh Mathur" userId="085a90ad-ff62-452d-9cc6-fb668aecc57d" providerId="ADAL" clId="{7E7D8FF1-1605-43F4-990D-C833990266AF}" dt="2020-03-30T23:18:01.460" v="100" actId="20577"/>
          <ac:spMkLst>
            <pc:docMk/>
            <pc:sldMk cId="612326901" sldId="430"/>
            <ac:spMk id="2" creationId="{800E45D4-F723-43CE-AB58-6AB8AF4829B0}"/>
          </ac:spMkLst>
        </pc:spChg>
      </pc:sldChg>
      <pc:sldChg chg="addSp delSp modSp new mod modTransition modClrScheme chgLayout">
        <pc:chgData name="Rishabh Mathur" userId="085a90ad-ff62-452d-9cc6-fb668aecc57d" providerId="ADAL" clId="{7E7D8FF1-1605-43F4-990D-C833990266AF}" dt="2020-03-30T23:04:33.577" v="31" actId="26606"/>
        <pc:sldMkLst>
          <pc:docMk/>
          <pc:sldMk cId="202580256" sldId="432"/>
        </pc:sldMkLst>
        <pc:spChg chg="del mod ord">
          <ac:chgData name="Rishabh Mathur" userId="085a90ad-ff62-452d-9cc6-fb668aecc57d" providerId="ADAL" clId="{7E7D8FF1-1605-43F4-990D-C833990266AF}" dt="2020-03-30T23:03:50.486" v="5" actId="700"/>
          <ac:spMkLst>
            <pc:docMk/>
            <pc:sldMk cId="202580256" sldId="432"/>
            <ac:spMk id="2" creationId="{3EF53D6B-08A3-4F9D-838A-5594EE1C1B42}"/>
          </ac:spMkLst>
        </pc:spChg>
        <pc:spChg chg="add del mod ord">
          <ac:chgData name="Rishabh Mathur" userId="085a90ad-ff62-452d-9cc6-fb668aecc57d" providerId="ADAL" clId="{7E7D8FF1-1605-43F4-990D-C833990266AF}" dt="2020-03-30T23:04:08.964" v="6" actId="26606"/>
          <ac:spMkLst>
            <pc:docMk/>
            <pc:sldMk cId="202580256" sldId="432"/>
            <ac:spMk id="3" creationId="{ECB7CFE4-3DEB-4EE6-BDC8-73F190966870}"/>
          </ac:spMkLst>
        </pc:spChg>
        <pc:spChg chg="add del mod ord">
          <ac:chgData name="Rishabh Mathur" userId="085a90ad-ff62-452d-9cc6-fb668aecc57d" providerId="ADAL" clId="{7E7D8FF1-1605-43F4-990D-C833990266AF}" dt="2020-03-30T23:04:08.964" v="6" actId="26606"/>
          <ac:spMkLst>
            <pc:docMk/>
            <pc:sldMk cId="202580256" sldId="432"/>
            <ac:spMk id="4" creationId="{346CFB6D-3965-48DF-89FA-4B20638EC6A3}"/>
          </ac:spMkLst>
        </pc:spChg>
        <pc:spChg chg="add mod">
          <ac:chgData name="Rishabh Mathur" userId="085a90ad-ff62-452d-9cc6-fb668aecc57d" providerId="ADAL" clId="{7E7D8FF1-1605-43F4-990D-C833990266AF}" dt="2020-03-30T23:04:33.577" v="31" actId="26606"/>
          <ac:spMkLst>
            <pc:docMk/>
            <pc:sldMk cId="202580256" sldId="432"/>
            <ac:spMk id="9" creationId="{A8B0570F-865E-40AA-9C41-370124BD70B0}"/>
          </ac:spMkLst>
        </pc:spChg>
        <pc:spChg chg="add del mod">
          <ac:chgData name="Rishabh Mathur" userId="085a90ad-ff62-452d-9cc6-fb668aecc57d" providerId="ADAL" clId="{7E7D8FF1-1605-43F4-990D-C833990266AF}" dt="2020-03-30T23:04:33.577" v="31" actId="26606"/>
          <ac:spMkLst>
            <pc:docMk/>
            <pc:sldMk cId="202580256" sldId="432"/>
            <ac:spMk id="11" creationId="{71AA9691-DF10-49A0-ABE3-C2680D5C3910}"/>
          </ac:spMkLst>
        </pc:spChg>
        <pc:spChg chg="add mod">
          <ac:chgData name="Rishabh Mathur" userId="085a90ad-ff62-452d-9cc6-fb668aecc57d" providerId="ADAL" clId="{7E7D8FF1-1605-43F4-990D-C833990266AF}" dt="2020-03-30T23:04:33.577" v="31" actId="26606"/>
          <ac:spMkLst>
            <pc:docMk/>
            <pc:sldMk cId="202580256" sldId="432"/>
            <ac:spMk id="16" creationId="{E8BF4D14-C8AD-4E8C-9156-38297D3498A5}"/>
          </ac:spMkLst>
        </pc:spChg>
      </pc:sldChg>
      <pc:sldChg chg="new del">
        <pc:chgData name="Rishabh Mathur" userId="085a90ad-ff62-452d-9cc6-fb668aecc57d" providerId="ADAL" clId="{7E7D8FF1-1605-43F4-990D-C833990266AF}" dt="2020-03-30T23:03:09.235" v="1" actId="47"/>
        <pc:sldMkLst>
          <pc:docMk/>
          <pc:sldMk cId="3288459749" sldId="432"/>
        </pc:sldMkLst>
      </pc:sldChg>
      <pc:sldChg chg="addSp delSp modSp new del mod ord modClrScheme chgLayout">
        <pc:chgData name="Rishabh Mathur" userId="085a90ad-ff62-452d-9cc6-fb668aecc57d" providerId="ADAL" clId="{7E7D8FF1-1605-43F4-990D-C833990266AF}" dt="2020-03-30T23:17:28.319" v="79" actId="47"/>
        <pc:sldMkLst>
          <pc:docMk/>
          <pc:sldMk cId="3946809060" sldId="433"/>
        </pc:sldMkLst>
        <pc:spChg chg="del">
          <ac:chgData name="Rishabh Mathur" userId="085a90ad-ff62-452d-9cc6-fb668aecc57d" providerId="ADAL" clId="{7E7D8FF1-1605-43F4-990D-C833990266AF}" dt="2020-03-30T23:04:49.325" v="33" actId="26606"/>
          <ac:spMkLst>
            <pc:docMk/>
            <pc:sldMk cId="3946809060" sldId="433"/>
            <ac:spMk id="2" creationId="{B26F07D1-E4F8-4358-84D1-DC230FACD34D}"/>
          </ac:spMkLst>
        </pc:spChg>
        <pc:spChg chg="del">
          <ac:chgData name="Rishabh Mathur" userId="085a90ad-ff62-452d-9cc6-fb668aecc57d" providerId="ADAL" clId="{7E7D8FF1-1605-43F4-990D-C833990266AF}" dt="2020-03-30T23:04:49.325" v="33" actId="26606"/>
          <ac:spMkLst>
            <pc:docMk/>
            <pc:sldMk cId="3946809060" sldId="433"/>
            <ac:spMk id="3" creationId="{94A67F90-2509-40B2-932D-9305038D929B}"/>
          </ac:spMkLst>
        </pc:spChg>
        <pc:spChg chg="add mod">
          <ac:chgData name="Rishabh Mathur" userId="085a90ad-ff62-452d-9cc6-fb668aecc57d" providerId="ADAL" clId="{7E7D8FF1-1605-43F4-990D-C833990266AF}" dt="2020-03-30T23:04:49.325" v="33" actId="26606"/>
          <ac:spMkLst>
            <pc:docMk/>
            <pc:sldMk cId="3946809060" sldId="433"/>
            <ac:spMk id="8" creationId="{5568AFF3-BE32-4AC1-B416-8399539041F1}"/>
          </ac:spMkLst>
        </pc:spChg>
      </pc:sldChg>
      <pc:sldChg chg="add">
        <pc:chgData name="Rishabh Mathur" userId="085a90ad-ff62-452d-9cc6-fb668aecc57d" providerId="ADAL" clId="{7E7D8FF1-1605-43F4-990D-C833990266AF}" dt="2020-03-30T23:12:54.111" v="34" actId="22"/>
        <pc:sldMkLst>
          <pc:docMk/>
          <pc:sldMk cId="2576040887" sldId="434"/>
        </pc:sldMkLst>
      </pc:sldChg>
      <pc:sldChg chg="add">
        <pc:chgData name="Rishabh Mathur" userId="085a90ad-ff62-452d-9cc6-fb668aecc57d" providerId="ADAL" clId="{7E7D8FF1-1605-43F4-990D-C833990266AF}" dt="2020-03-30T23:12:54.111" v="34" actId="22"/>
        <pc:sldMkLst>
          <pc:docMk/>
          <pc:sldMk cId="534966616" sldId="435"/>
        </pc:sldMkLst>
      </pc:sldChg>
      <pc:sldChg chg="delSp modSp add mod">
        <pc:chgData name="Rishabh Mathur" userId="085a90ad-ff62-452d-9cc6-fb668aecc57d" providerId="ADAL" clId="{7E7D8FF1-1605-43F4-990D-C833990266AF}" dt="2020-03-30T23:15:13.778" v="55" actId="20577"/>
        <pc:sldMkLst>
          <pc:docMk/>
          <pc:sldMk cId="1896715573" sldId="436"/>
        </pc:sldMkLst>
        <pc:spChg chg="mod">
          <ac:chgData name="Rishabh Mathur" userId="085a90ad-ff62-452d-9cc6-fb668aecc57d" providerId="ADAL" clId="{7E7D8FF1-1605-43F4-990D-C833990266AF}" dt="2020-03-30T23:14:50.564" v="52" actId="20577"/>
          <ac:spMkLst>
            <pc:docMk/>
            <pc:sldMk cId="1896715573" sldId="436"/>
            <ac:spMk id="3" creationId="{00000000-0000-0000-0000-000000000000}"/>
          </ac:spMkLst>
        </pc:spChg>
        <pc:grpChg chg="del">
          <ac:chgData name="Rishabh Mathur" userId="085a90ad-ff62-452d-9cc6-fb668aecc57d" providerId="ADAL" clId="{7E7D8FF1-1605-43F4-990D-C833990266AF}" dt="2020-03-30T23:14:52.842" v="53" actId="478"/>
          <ac:grpSpMkLst>
            <pc:docMk/>
            <pc:sldMk cId="1896715573" sldId="436"/>
            <ac:grpSpMk id="6" creationId="{E347D662-4BF0-47B7-945C-9B3802719B28}"/>
          </ac:grpSpMkLst>
        </pc:grpChg>
        <pc:graphicFrameChg chg="mod">
          <ac:chgData name="Rishabh Mathur" userId="085a90ad-ff62-452d-9cc6-fb668aecc57d" providerId="ADAL" clId="{7E7D8FF1-1605-43F4-990D-C833990266AF}" dt="2020-03-30T23:15:13.778" v="55" actId="20577"/>
          <ac:graphicFrameMkLst>
            <pc:docMk/>
            <pc:sldMk cId="1896715573" sldId="436"/>
            <ac:graphicFrameMk id="4" creationId="{00000000-0000-0000-0000-000000000000}"/>
          </ac:graphicFrameMkLst>
        </pc:graphicFrameChg>
      </pc:sldChg>
      <pc:sldChg chg="delSp modSp add mod">
        <pc:chgData name="Rishabh Mathur" userId="085a90ad-ff62-452d-9cc6-fb668aecc57d" providerId="ADAL" clId="{7E7D8FF1-1605-43F4-990D-C833990266AF}" dt="2020-03-30T23:15:41.361" v="77" actId="20577"/>
        <pc:sldMkLst>
          <pc:docMk/>
          <pc:sldMk cId="2599661445" sldId="437"/>
        </pc:sldMkLst>
        <pc:spChg chg="mod">
          <ac:chgData name="Rishabh Mathur" userId="085a90ad-ff62-452d-9cc6-fb668aecc57d" providerId="ADAL" clId="{7E7D8FF1-1605-43F4-990D-C833990266AF}" dt="2020-03-30T23:15:35.033" v="75" actId="6549"/>
          <ac:spMkLst>
            <pc:docMk/>
            <pc:sldMk cId="2599661445" sldId="437"/>
            <ac:spMk id="3" creationId="{00000000-0000-0000-0000-000000000000}"/>
          </ac:spMkLst>
        </pc:spChg>
        <pc:grpChg chg="del">
          <ac:chgData name="Rishabh Mathur" userId="085a90ad-ff62-452d-9cc6-fb668aecc57d" providerId="ADAL" clId="{7E7D8FF1-1605-43F4-990D-C833990266AF}" dt="2020-03-30T23:15:37.662" v="76" actId="478"/>
          <ac:grpSpMkLst>
            <pc:docMk/>
            <pc:sldMk cId="2599661445" sldId="437"/>
            <ac:grpSpMk id="5" creationId="{58E57861-37F6-4923-BE55-020D0BF0D345}"/>
          </ac:grpSpMkLst>
        </pc:grpChg>
        <pc:graphicFrameChg chg="mod">
          <ac:chgData name="Rishabh Mathur" userId="085a90ad-ff62-452d-9cc6-fb668aecc57d" providerId="ADAL" clId="{7E7D8FF1-1605-43F4-990D-C833990266AF}" dt="2020-03-30T23:15:41.361" v="77" actId="20577"/>
          <ac:graphicFrameMkLst>
            <pc:docMk/>
            <pc:sldMk cId="2599661445" sldId="437"/>
            <ac:graphicFrameMk id="4" creationId="{00000000-0000-0000-0000-000000000000}"/>
          </ac:graphicFrameMkLst>
        </pc:graphicFrameChg>
      </pc:sldChg>
      <pc:sldChg chg="add">
        <pc:chgData name="Rishabh Mathur" userId="085a90ad-ff62-452d-9cc6-fb668aecc57d" providerId="ADAL" clId="{7E7D8FF1-1605-43F4-990D-C833990266AF}" dt="2020-03-30T23:17:21.666" v="78" actId="22"/>
        <pc:sldMkLst>
          <pc:docMk/>
          <pc:sldMk cId="3364926947" sldId="438"/>
        </pc:sldMkLst>
      </pc:sldChg>
      <pc:sldChg chg="add">
        <pc:chgData name="Rishabh Mathur" userId="085a90ad-ff62-452d-9cc6-fb668aecc57d" providerId="ADAL" clId="{7E7D8FF1-1605-43F4-990D-C833990266AF}" dt="2020-03-30T23:17:21.666" v="78" actId="22"/>
        <pc:sldMkLst>
          <pc:docMk/>
          <pc:sldMk cId="2273771809" sldId="439"/>
        </pc:sldMkLst>
      </pc:sldChg>
      <pc:sldChg chg="add">
        <pc:chgData name="Rishabh Mathur" userId="085a90ad-ff62-452d-9cc6-fb668aecc57d" providerId="ADAL" clId="{7E7D8FF1-1605-43F4-990D-C833990266AF}" dt="2020-03-30T23:17:21.666" v="78" actId="22"/>
        <pc:sldMkLst>
          <pc:docMk/>
          <pc:sldMk cId="1309128352" sldId="440"/>
        </pc:sldMkLst>
      </pc:sldChg>
      <pc:sldChg chg="add">
        <pc:chgData name="Rishabh Mathur" userId="085a90ad-ff62-452d-9cc6-fb668aecc57d" providerId="ADAL" clId="{7E7D8FF1-1605-43F4-990D-C833990266AF}" dt="2020-03-30T23:17:21.666" v="78" actId="22"/>
        <pc:sldMkLst>
          <pc:docMk/>
          <pc:sldMk cId="3788511309" sldId="441"/>
        </pc:sldMkLst>
      </pc:sldChg>
      <pc:sldChg chg="add">
        <pc:chgData name="Rishabh Mathur" userId="085a90ad-ff62-452d-9cc6-fb668aecc57d" providerId="ADAL" clId="{7E7D8FF1-1605-43F4-990D-C833990266AF}" dt="2020-03-30T23:17:21.666" v="78" actId="22"/>
        <pc:sldMkLst>
          <pc:docMk/>
          <pc:sldMk cId="1500471819" sldId="442"/>
        </pc:sldMkLst>
      </pc:sldChg>
      <pc:sldChg chg="add">
        <pc:chgData name="Rishabh Mathur" userId="085a90ad-ff62-452d-9cc6-fb668aecc57d" providerId="ADAL" clId="{7E7D8FF1-1605-43F4-990D-C833990266AF}" dt="2020-03-30T23:17:21.666" v="78" actId="22"/>
        <pc:sldMkLst>
          <pc:docMk/>
          <pc:sldMk cId="4108337867" sldId="443"/>
        </pc:sldMkLst>
      </pc:sldChg>
      <pc:sldChg chg="add">
        <pc:chgData name="Rishabh Mathur" userId="085a90ad-ff62-452d-9cc6-fb668aecc57d" providerId="ADAL" clId="{7E7D8FF1-1605-43F4-990D-C833990266AF}" dt="2020-03-30T23:17:21.666" v="78" actId="22"/>
        <pc:sldMkLst>
          <pc:docMk/>
          <pc:sldMk cId="1000405969" sldId="444"/>
        </pc:sldMkLst>
      </pc:sldChg>
      <pc:sldChg chg="add">
        <pc:chgData name="Rishabh Mathur" userId="085a90ad-ff62-452d-9cc6-fb668aecc57d" providerId="ADAL" clId="{7E7D8FF1-1605-43F4-990D-C833990266AF}" dt="2020-03-30T23:17:21.666" v="78" actId="22"/>
        <pc:sldMkLst>
          <pc:docMk/>
          <pc:sldMk cId="84766140" sldId="445"/>
        </pc:sldMkLst>
      </pc:sldChg>
      <pc:sldChg chg="add">
        <pc:chgData name="Rishabh Mathur" userId="085a90ad-ff62-452d-9cc6-fb668aecc57d" providerId="ADAL" clId="{7E7D8FF1-1605-43F4-990D-C833990266AF}" dt="2020-03-30T23:17:21.666" v="78" actId="22"/>
        <pc:sldMkLst>
          <pc:docMk/>
          <pc:sldMk cId="3496378066" sldId="446"/>
        </pc:sldMkLst>
      </pc:sldChg>
      <pc:sldChg chg="add">
        <pc:chgData name="Rishabh Mathur" userId="085a90ad-ff62-452d-9cc6-fb668aecc57d" providerId="ADAL" clId="{7E7D8FF1-1605-43F4-990D-C833990266AF}" dt="2020-03-30T23:17:21.666" v="78" actId="22"/>
        <pc:sldMkLst>
          <pc:docMk/>
          <pc:sldMk cId="531803238" sldId="447"/>
        </pc:sldMkLst>
      </pc:sldChg>
      <pc:sldChg chg="add">
        <pc:chgData name="Rishabh Mathur" userId="085a90ad-ff62-452d-9cc6-fb668aecc57d" providerId="ADAL" clId="{7E7D8FF1-1605-43F4-990D-C833990266AF}" dt="2020-03-30T23:17:21.666" v="78" actId="22"/>
        <pc:sldMkLst>
          <pc:docMk/>
          <pc:sldMk cId="4255820874" sldId="448"/>
        </pc:sldMkLst>
      </pc:sldChg>
      <pc:sldChg chg="add">
        <pc:chgData name="Rishabh Mathur" userId="085a90ad-ff62-452d-9cc6-fb668aecc57d" providerId="ADAL" clId="{7E7D8FF1-1605-43F4-990D-C833990266AF}" dt="2020-03-30T23:17:21.666" v="78" actId="22"/>
        <pc:sldMkLst>
          <pc:docMk/>
          <pc:sldMk cId="840704634" sldId="449"/>
        </pc:sldMkLst>
      </pc:sldChg>
      <pc:sldChg chg="add">
        <pc:chgData name="Rishabh Mathur" userId="085a90ad-ff62-452d-9cc6-fb668aecc57d" providerId="ADAL" clId="{7E7D8FF1-1605-43F4-990D-C833990266AF}" dt="2020-03-30T23:17:21.666" v="78" actId="22"/>
        <pc:sldMkLst>
          <pc:docMk/>
          <pc:sldMk cId="2547698491" sldId="450"/>
        </pc:sldMkLst>
      </pc:sldChg>
      <pc:sldChg chg="add">
        <pc:chgData name="Rishabh Mathur" userId="085a90ad-ff62-452d-9cc6-fb668aecc57d" providerId="ADAL" clId="{7E7D8FF1-1605-43F4-990D-C833990266AF}" dt="2020-03-30T23:17:21.666" v="78" actId="22"/>
        <pc:sldMkLst>
          <pc:docMk/>
          <pc:sldMk cId="3955288533" sldId="451"/>
        </pc:sldMkLst>
      </pc:sldChg>
      <pc:sldChg chg="add">
        <pc:chgData name="Rishabh Mathur" userId="085a90ad-ff62-452d-9cc6-fb668aecc57d" providerId="ADAL" clId="{7E7D8FF1-1605-43F4-990D-C833990266AF}" dt="2020-03-30T23:17:21.666" v="78" actId="22"/>
        <pc:sldMkLst>
          <pc:docMk/>
          <pc:sldMk cId="40823871" sldId="452"/>
        </pc:sldMkLst>
      </pc:sldChg>
      <pc:sldChg chg="add">
        <pc:chgData name="Rishabh Mathur" userId="085a90ad-ff62-452d-9cc6-fb668aecc57d" providerId="ADAL" clId="{7E7D8FF1-1605-43F4-990D-C833990266AF}" dt="2020-03-30T23:17:21.666" v="78" actId="22"/>
        <pc:sldMkLst>
          <pc:docMk/>
          <pc:sldMk cId="3227170094" sldId="453"/>
        </pc:sldMkLst>
      </pc:sldChg>
      <pc:sldChg chg="add">
        <pc:chgData name="Rishabh Mathur" userId="085a90ad-ff62-452d-9cc6-fb668aecc57d" providerId="ADAL" clId="{7E7D8FF1-1605-43F4-990D-C833990266AF}" dt="2020-03-30T23:17:21.666" v="78" actId="22"/>
        <pc:sldMkLst>
          <pc:docMk/>
          <pc:sldMk cId="1668416154" sldId="454"/>
        </pc:sldMkLst>
      </pc:sldChg>
      <pc:sldChg chg="add">
        <pc:chgData name="Rishabh Mathur" userId="085a90ad-ff62-452d-9cc6-fb668aecc57d" providerId="ADAL" clId="{7E7D8FF1-1605-43F4-990D-C833990266AF}" dt="2020-03-30T23:17:21.666" v="78" actId="22"/>
        <pc:sldMkLst>
          <pc:docMk/>
          <pc:sldMk cId="2190787828" sldId="455"/>
        </pc:sldMkLst>
      </pc:sldChg>
      <pc:sldChg chg="add">
        <pc:chgData name="Rishabh Mathur" userId="085a90ad-ff62-452d-9cc6-fb668aecc57d" providerId="ADAL" clId="{7E7D8FF1-1605-43F4-990D-C833990266AF}" dt="2020-03-30T23:17:21.666" v="78" actId="22"/>
        <pc:sldMkLst>
          <pc:docMk/>
          <pc:sldMk cId="3699498783" sldId="456"/>
        </pc:sldMkLst>
      </pc:sldChg>
      <pc:sldMasterChg chg="addSldLayout">
        <pc:chgData name="Rishabh Mathur" userId="085a90ad-ff62-452d-9cc6-fb668aecc57d" providerId="ADAL" clId="{7E7D8FF1-1605-43F4-990D-C833990266AF}" dt="2020-03-30T23:17:21.666" v="78" actId="22"/>
        <pc:sldMasterMkLst>
          <pc:docMk/>
          <pc:sldMasterMk cId="1790270825" sldId="2147484082"/>
        </pc:sldMasterMkLst>
        <pc:sldLayoutChg chg="add">
          <pc:chgData name="Rishabh Mathur" userId="085a90ad-ff62-452d-9cc6-fb668aecc57d" providerId="ADAL" clId="{7E7D8FF1-1605-43F4-990D-C833990266AF}" dt="2020-03-30T23:17:21.666" v="78" actId="22"/>
          <pc:sldLayoutMkLst>
            <pc:docMk/>
            <pc:sldMasterMk cId="1790270825" sldId="2147484082"/>
            <pc:sldLayoutMk cId="2742184910" sldId="2147484307"/>
          </pc:sldLayoutMkLst>
        </pc:sldLayoutChg>
        <pc:sldLayoutChg chg="add replId">
          <pc:chgData name="Rishabh Mathur" userId="085a90ad-ff62-452d-9cc6-fb668aecc57d" providerId="ADAL" clId="{7E7D8FF1-1605-43F4-990D-C833990266AF}" dt="2020-03-30T23:17:21.666" v="78" actId="22"/>
          <pc:sldLayoutMkLst>
            <pc:docMk/>
            <pc:sldMasterMk cId="1790270825" sldId="2147484082"/>
            <pc:sldLayoutMk cId="369206894" sldId="2147484308"/>
          </pc:sldLayoutMkLst>
        </pc:sldLayoutChg>
      </pc:sldMasterChg>
    </pc:docChg>
  </pc:docChgLst>
  <pc:docChgLst>
    <pc:chgData name="Ethan Irons" userId="6f6e2f01-ea19-4a4a-bc47-1e970a349fc0" providerId="ADAL" clId="{499AF1DD-CCA6-4307-B5EA-316D29462175}"/>
    <pc:docChg chg="modSld">
      <pc:chgData name="Ethan Irons" userId="6f6e2f01-ea19-4a4a-bc47-1e970a349fc0" providerId="ADAL" clId="{499AF1DD-CCA6-4307-B5EA-316D29462175}" dt="2022-09-15T14:41:24.131" v="5" actId="729"/>
      <pc:docMkLst>
        <pc:docMk/>
      </pc:docMkLst>
      <pc:sldChg chg="mod modShow">
        <pc:chgData name="Ethan Irons" userId="6f6e2f01-ea19-4a4a-bc47-1e970a349fc0" providerId="ADAL" clId="{499AF1DD-CCA6-4307-B5EA-316D29462175}" dt="2022-09-15T14:41:06.602" v="1" actId="729"/>
        <pc:sldMkLst>
          <pc:docMk/>
          <pc:sldMk cId="271078215" sldId="275"/>
        </pc:sldMkLst>
      </pc:sldChg>
      <pc:sldChg chg="mod modShow">
        <pc:chgData name="Ethan Irons" userId="6f6e2f01-ea19-4a4a-bc47-1e970a349fc0" providerId="ADAL" clId="{499AF1DD-CCA6-4307-B5EA-316D29462175}" dt="2022-09-15T14:41:09.997" v="2" actId="729"/>
        <pc:sldMkLst>
          <pc:docMk/>
          <pc:sldMk cId="1651238177" sldId="424"/>
        </pc:sldMkLst>
      </pc:sldChg>
      <pc:sldChg chg="mod modShow">
        <pc:chgData name="Ethan Irons" userId="6f6e2f01-ea19-4a4a-bc47-1e970a349fc0" providerId="ADAL" clId="{499AF1DD-CCA6-4307-B5EA-316D29462175}" dt="2022-09-15T14:41:24.131" v="5" actId="729"/>
        <pc:sldMkLst>
          <pc:docMk/>
          <pc:sldMk cId="3607595700" sldId="457"/>
        </pc:sldMkLst>
      </pc:sldChg>
      <pc:sldChg chg="mod modShow">
        <pc:chgData name="Ethan Irons" userId="6f6e2f01-ea19-4a4a-bc47-1e970a349fc0" providerId="ADAL" clId="{499AF1DD-CCA6-4307-B5EA-316D29462175}" dt="2022-09-15T14:41:20.067" v="4" actId="729"/>
        <pc:sldMkLst>
          <pc:docMk/>
          <pc:sldMk cId="1797298670" sldId="458"/>
        </pc:sldMkLst>
      </pc:sldChg>
      <pc:sldChg chg="mod modShow">
        <pc:chgData name="Ethan Irons" userId="6f6e2f01-ea19-4a4a-bc47-1e970a349fc0" providerId="ADAL" clId="{499AF1DD-CCA6-4307-B5EA-316D29462175}" dt="2022-09-15T14:41:00.950" v="0" actId="729"/>
        <pc:sldMkLst>
          <pc:docMk/>
          <pc:sldMk cId="1061689988" sldId="460"/>
        </pc:sldMkLst>
      </pc:sldChg>
      <pc:sldChg chg="mod modShow">
        <pc:chgData name="Ethan Irons" userId="6f6e2f01-ea19-4a4a-bc47-1e970a349fc0" providerId="ADAL" clId="{499AF1DD-CCA6-4307-B5EA-316D29462175}" dt="2022-09-15T14:41:14.562" v="3" actId="729"/>
        <pc:sldMkLst>
          <pc:docMk/>
          <pc:sldMk cId="2265831290" sldId="462"/>
        </pc:sldMkLst>
      </pc:sldChg>
    </pc:docChg>
  </pc:docChgLst>
  <pc:docChgLst>
    <pc:chgData name="Christopher Weaver" userId="2d47d5c7-389a-4b91-8fc5-dfad12ad20c7" providerId="ADAL" clId="{302364DA-FEFF-4210-9F54-6C1DD57367F0}"/>
    <pc:docChg chg="custSel modSld">
      <pc:chgData name="Christopher Weaver" userId="2d47d5c7-389a-4b91-8fc5-dfad12ad20c7" providerId="ADAL" clId="{302364DA-FEFF-4210-9F54-6C1DD57367F0}" dt="2020-07-31T20:49:29.222" v="9" actId="20577"/>
      <pc:docMkLst>
        <pc:docMk/>
      </pc:docMkLst>
      <pc:sldChg chg="modSp mod">
        <pc:chgData name="Christopher Weaver" userId="2d47d5c7-389a-4b91-8fc5-dfad12ad20c7" providerId="ADAL" clId="{302364DA-FEFF-4210-9F54-6C1DD57367F0}" dt="2020-07-31T19:53:59.580" v="1" actId="1076"/>
        <pc:sldMkLst>
          <pc:docMk/>
          <pc:sldMk cId="1493331411" sldId="267"/>
        </pc:sldMkLst>
        <pc:picChg chg="mod">
          <ac:chgData name="Christopher Weaver" userId="2d47d5c7-389a-4b91-8fc5-dfad12ad20c7" providerId="ADAL" clId="{302364DA-FEFF-4210-9F54-6C1DD57367F0}" dt="2020-07-31T19:53:59.580" v="1" actId="1076"/>
          <ac:picMkLst>
            <pc:docMk/>
            <pc:sldMk cId="1493331411" sldId="267"/>
            <ac:picMk id="4" creationId="{9E018B64-044F-42B1-ACFF-BDE41384A782}"/>
          </ac:picMkLst>
        </pc:picChg>
        <pc:picChg chg="mod">
          <ac:chgData name="Christopher Weaver" userId="2d47d5c7-389a-4b91-8fc5-dfad12ad20c7" providerId="ADAL" clId="{302364DA-FEFF-4210-9F54-6C1DD57367F0}" dt="2020-07-31T19:53:55.002" v="0" actId="1076"/>
          <ac:picMkLst>
            <pc:docMk/>
            <pc:sldMk cId="1493331411" sldId="267"/>
            <ac:picMk id="5" creationId="{3A88FA3E-C892-4D60-A851-EFFC792DDB0A}"/>
          </ac:picMkLst>
        </pc:picChg>
      </pc:sldChg>
      <pc:sldChg chg="delCm modCm">
        <pc:chgData name="Christopher Weaver" userId="2d47d5c7-389a-4b91-8fc5-dfad12ad20c7" providerId="ADAL" clId="{302364DA-FEFF-4210-9F54-6C1DD57367F0}" dt="2020-07-31T20:03:23.724" v="6" actId="1592"/>
        <pc:sldMkLst>
          <pc:docMk/>
          <pc:sldMk cId="534966616" sldId="435"/>
        </pc:sldMkLst>
      </pc:sldChg>
      <pc:sldChg chg="delCm">
        <pc:chgData name="Christopher Weaver" userId="2d47d5c7-389a-4b91-8fc5-dfad12ad20c7" providerId="ADAL" clId="{302364DA-FEFF-4210-9F54-6C1DD57367F0}" dt="2020-07-31T20:04:07.385" v="7" actId="1592"/>
        <pc:sldMkLst>
          <pc:docMk/>
          <pc:sldMk cId="1896715573" sldId="436"/>
        </pc:sldMkLst>
      </pc:sldChg>
      <pc:sldChg chg="delCm">
        <pc:chgData name="Christopher Weaver" userId="2d47d5c7-389a-4b91-8fc5-dfad12ad20c7" providerId="ADAL" clId="{302364DA-FEFF-4210-9F54-6C1DD57367F0}" dt="2020-07-31T20:05:36.859" v="8" actId="1592"/>
        <pc:sldMkLst>
          <pc:docMk/>
          <pc:sldMk cId="2599661445" sldId="437"/>
        </pc:sldMkLst>
      </pc:sldChg>
      <pc:sldChg chg="modSp mod">
        <pc:chgData name="Christopher Weaver" userId="2d47d5c7-389a-4b91-8fc5-dfad12ad20c7" providerId="ADAL" clId="{302364DA-FEFF-4210-9F54-6C1DD57367F0}" dt="2020-07-31T20:49:29.222" v="9" actId="20577"/>
        <pc:sldMkLst>
          <pc:docMk/>
          <pc:sldMk cId="3607595700" sldId="457"/>
        </pc:sldMkLst>
        <pc:spChg chg="mod">
          <ac:chgData name="Christopher Weaver" userId="2d47d5c7-389a-4b91-8fc5-dfad12ad20c7" providerId="ADAL" clId="{302364DA-FEFF-4210-9F54-6C1DD57367F0}" dt="2020-07-31T20:49:29.222" v="9" actId="20577"/>
          <ac:spMkLst>
            <pc:docMk/>
            <pc:sldMk cId="3607595700" sldId="457"/>
            <ac:spMk id="2" creationId="{00000000-0000-0000-0000-000000000000}"/>
          </ac:spMkLst>
        </pc:spChg>
      </pc:sldChg>
      <pc:sldChg chg="modSp mod">
        <pc:chgData name="Christopher Weaver" userId="2d47d5c7-389a-4b91-8fc5-dfad12ad20c7" providerId="ADAL" clId="{302364DA-FEFF-4210-9F54-6C1DD57367F0}" dt="2020-07-31T19:55:47.678" v="2" actId="5793"/>
        <pc:sldMkLst>
          <pc:docMk/>
          <pc:sldMk cId="2265831290" sldId="462"/>
        </pc:sldMkLst>
        <pc:spChg chg="mod">
          <ac:chgData name="Christopher Weaver" userId="2d47d5c7-389a-4b91-8fc5-dfad12ad20c7" providerId="ADAL" clId="{302364DA-FEFF-4210-9F54-6C1DD57367F0}" dt="2020-07-31T19:55:47.678" v="2" actId="5793"/>
          <ac:spMkLst>
            <pc:docMk/>
            <pc:sldMk cId="2265831290" sldId="462"/>
            <ac:spMk id="5" creationId="{676E2013-6368-4133-8307-242E57B6D58D}"/>
          </ac:spMkLst>
        </pc:spChg>
      </pc:sldChg>
    </pc:docChg>
  </pc:docChgLst>
  <pc:docChgLst>
    <pc:chgData name="Gilbert Nickelson" userId="S::gilbertn@microsoft.com::736df813-e39d-4bfb-9090-01d3a22ed6ab" providerId="AD" clId="Web-{63ED9164-31F2-443E-8F8E-EEFEBBB1C908}"/>
    <pc:docChg chg="">
      <pc:chgData name="Gilbert Nickelson" userId="S::gilbertn@microsoft.com::736df813-e39d-4bfb-9090-01d3a22ed6ab" providerId="AD" clId="Web-{63ED9164-31F2-443E-8F8E-EEFEBBB1C908}" dt="2022-08-14T15:38:04.567" v="2"/>
      <pc:docMkLst>
        <pc:docMk/>
      </pc:docMkLst>
      <pc:sldChg chg="addCm modCm">
        <pc:chgData name="Gilbert Nickelson" userId="S::gilbertn@microsoft.com::736df813-e39d-4bfb-9090-01d3a22ed6ab" providerId="AD" clId="Web-{63ED9164-31F2-443E-8F8E-EEFEBBB1C908}" dt="2022-08-14T15:34:10.415" v="1"/>
        <pc:sldMkLst>
          <pc:docMk/>
          <pc:sldMk cId="1896715573" sldId="436"/>
        </pc:sldMkLst>
      </pc:sldChg>
      <pc:sldChg chg="addCm">
        <pc:chgData name="Gilbert Nickelson" userId="S::gilbertn@microsoft.com::736df813-e39d-4bfb-9090-01d3a22ed6ab" providerId="AD" clId="Web-{63ED9164-31F2-443E-8F8E-EEFEBBB1C908}" dt="2022-08-14T15:38:04.567" v="2"/>
        <pc:sldMkLst>
          <pc:docMk/>
          <pc:sldMk cId="3364926947" sldId="438"/>
        </pc:sldMkLst>
      </pc:sldChg>
    </pc:docChg>
  </pc:docChgLst>
  <pc:docChgLst>
    <pc:chgData name="Guest User" providerId="Windows Live" clId="Web-{16235628-DDE9-42C8-9BF2-78720A3AED90}"/>
    <pc:docChg chg="modSld">
      <pc:chgData name="Guest User" userId="" providerId="Windows Live" clId="Web-{16235628-DDE9-42C8-9BF2-78720A3AED90}" dt="2020-08-27T00:18:06.795" v="40" actId="20577"/>
      <pc:docMkLst>
        <pc:docMk/>
      </pc:docMkLst>
      <pc:sldChg chg="modSp">
        <pc:chgData name="Guest User" userId="" providerId="Windows Live" clId="Web-{16235628-DDE9-42C8-9BF2-78720A3AED90}" dt="2020-08-26T23:53:52.156" v="1" actId="20577"/>
        <pc:sldMkLst>
          <pc:docMk/>
          <pc:sldMk cId="2068528512" sldId="262"/>
        </pc:sldMkLst>
        <pc:graphicFrameChg chg="modGraphic">
          <ac:chgData name="Guest User" userId="" providerId="Windows Live" clId="Web-{16235628-DDE9-42C8-9BF2-78720A3AED90}" dt="2020-08-26T23:53:52.156" v="1" actId="20577"/>
          <ac:graphicFrameMkLst>
            <pc:docMk/>
            <pc:sldMk cId="2068528512" sldId="262"/>
            <ac:graphicFrameMk id="4" creationId="{7CB14820-C6C6-42B3-9CF4-4E8DAFF54FF8}"/>
          </ac:graphicFrameMkLst>
        </pc:graphicFrameChg>
      </pc:sldChg>
      <pc:sldChg chg="modSp">
        <pc:chgData name="Guest User" userId="" providerId="Windows Live" clId="Web-{16235628-DDE9-42C8-9BF2-78720A3AED90}" dt="2020-08-27T00:04:22.477" v="32" actId="20577"/>
        <pc:sldMkLst>
          <pc:docMk/>
          <pc:sldMk cId="3058216831" sldId="429"/>
        </pc:sldMkLst>
        <pc:spChg chg="mod">
          <ac:chgData name="Guest User" userId="" providerId="Windows Live" clId="Web-{16235628-DDE9-42C8-9BF2-78720A3AED90}" dt="2020-08-27T00:04:22.477" v="32" actId="20577"/>
          <ac:spMkLst>
            <pc:docMk/>
            <pc:sldMk cId="3058216831" sldId="429"/>
            <ac:spMk id="2" creationId="{5D0CDAE2-CFB1-4884-97BF-005940132934}"/>
          </ac:spMkLst>
        </pc:spChg>
      </pc:sldChg>
      <pc:sldChg chg="modSp">
        <pc:chgData name="Guest User" userId="" providerId="Windows Live" clId="Web-{16235628-DDE9-42C8-9BF2-78720A3AED90}" dt="2020-08-27T00:18:06.795" v="40" actId="20577"/>
        <pc:sldMkLst>
          <pc:docMk/>
          <pc:sldMk cId="534966616" sldId="435"/>
        </pc:sldMkLst>
        <pc:graphicFrameChg chg="modGraphic">
          <ac:chgData name="Guest User" userId="" providerId="Windows Live" clId="Web-{16235628-DDE9-42C8-9BF2-78720A3AED90}" dt="2020-08-27T00:18:06.795" v="40" actId="20577"/>
          <ac:graphicFrameMkLst>
            <pc:docMk/>
            <pc:sldMk cId="534966616" sldId="435"/>
            <ac:graphicFrameMk id="4" creationId="{00000000-0000-0000-0000-000000000000}"/>
          </ac:graphicFrameMkLst>
        </pc:graphicFrameChg>
      </pc:sldChg>
      <pc:sldChg chg="modSp">
        <pc:chgData name="Guest User" userId="" providerId="Windows Live" clId="Web-{16235628-DDE9-42C8-9BF2-78720A3AED90}" dt="2020-08-27T00:07:22.926" v="38" actId="20577"/>
        <pc:sldMkLst>
          <pc:docMk/>
          <pc:sldMk cId="1896715573" sldId="436"/>
        </pc:sldMkLst>
        <pc:graphicFrameChg chg="modGraphic">
          <ac:chgData name="Guest User" userId="" providerId="Windows Live" clId="Web-{16235628-DDE9-42C8-9BF2-78720A3AED90}" dt="2020-08-27T00:07:22.926" v="38" actId="20577"/>
          <ac:graphicFrameMkLst>
            <pc:docMk/>
            <pc:sldMk cId="1896715573" sldId="436"/>
            <ac:graphicFrameMk id="4" creationId="{00000000-0000-0000-0000-000000000000}"/>
          </ac:graphicFrameMkLst>
        </pc:graphicFrameChg>
      </pc:sldChg>
      <pc:sldChg chg="modSp">
        <pc:chgData name="Guest User" userId="" providerId="Windows Live" clId="Web-{16235628-DDE9-42C8-9BF2-78720A3AED90}" dt="2020-08-27T00:05:34.154" v="35" actId="20577"/>
        <pc:sldMkLst>
          <pc:docMk/>
          <pc:sldMk cId="2599661445" sldId="437"/>
        </pc:sldMkLst>
        <pc:graphicFrameChg chg="modGraphic">
          <ac:chgData name="Guest User" userId="" providerId="Windows Live" clId="Web-{16235628-DDE9-42C8-9BF2-78720A3AED90}" dt="2020-08-27T00:05:34.154" v="35" actId="20577"/>
          <ac:graphicFrameMkLst>
            <pc:docMk/>
            <pc:sldMk cId="2599661445" sldId="437"/>
            <ac:graphicFrameMk id="4" creationId="{00000000-0000-0000-0000-000000000000}"/>
          </ac:graphicFrameMkLst>
        </pc:graphicFrameChg>
      </pc:sldChg>
      <pc:sldChg chg="modSp">
        <pc:chgData name="Guest User" userId="" providerId="Windows Live" clId="Web-{16235628-DDE9-42C8-9BF2-78720A3AED90}" dt="2020-08-27T00:02:25.501" v="2" actId="20577"/>
        <pc:sldMkLst>
          <pc:docMk/>
          <pc:sldMk cId="1309128352" sldId="440"/>
        </pc:sldMkLst>
        <pc:spChg chg="mod">
          <ac:chgData name="Guest User" userId="" providerId="Windows Live" clId="Web-{16235628-DDE9-42C8-9BF2-78720A3AED90}" dt="2020-08-27T00:02:25.501" v="2" actId="20577"/>
          <ac:spMkLst>
            <pc:docMk/>
            <pc:sldMk cId="1309128352" sldId="440"/>
            <ac:spMk id="5" creationId="{00000000-0000-0000-0000-000000000000}"/>
          </ac:spMkLst>
        </pc:spChg>
      </pc:sldChg>
      <pc:sldChg chg="modSp">
        <pc:chgData name="Guest User" userId="" providerId="Windows Live" clId="Web-{16235628-DDE9-42C8-9BF2-78720A3AED90}" dt="2020-08-27T00:02:29.486" v="3" actId="20577"/>
        <pc:sldMkLst>
          <pc:docMk/>
          <pc:sldMk cId="3788511309" sldId="441"/>
        </pc:sldMkLst>
        <pc:spChg chg="mod">
          <ac:chgData name="Guest User" userId="" providerId="Windows Live" clId="Web-{16235628-DDE9-42C8-9BF2-78720A3AED90}" dt="2020-08-27T00:02:29.486" v="3" actId="20577"/>
          <ac:spMkLst>
            <pc:docMk/>
            <pc:sldMk cId="3788511309" sldId="441"/>
            <ac:spMk id="5" creationId="{00000000-0000-0000-0000-000000000000}"/>
          </ac:spMkLst>
        </pc:spChg>
      </pc:sldChg>
      <pc:sldChg chg="modSp">
        <pc:chgData name="Guest User" userId="" providerId="Windows Live" clId="Web-{16235628-DDE9-42C8-9BF2-78720A3AED90}" dt="2020-08-27T00:02:37.658" v="4" actId="20577"/>
        <pc:sldMkLst>
          <pc:docMk/>
          <pc:sldMk cId="1500471819" sldId="442"/>
        </pc:sldMkLst>
        <pc:spChg chg="mod">
          <ac:chgData name="Guest User" userId="" providerId="Windows Live" clId="Web-{16235628-DDE9-42C8-9BF2-78720A3AED90}" dt="2020-08-27T00:02:37.658" v="4" actId="20577"/>
          <ac:spMkLst>
            <pc:docMk/>
            <pc:sldMk cId="1500471819" sldId="442"/>
            <ac:spMk id="5" creationId="{00000000-0000-0000-0000-000000000000}"/>
          </ac:spMkLst>
        </pc:spChg>
      </pc:sldChg>
      <pc:sldChg chg="modSp">
        <pc:chgData name="Guest User" userId="" providerId="Windows Live" clId="Web-{16235628-DDE9-42C8-9BF2-78720A3AED90}" dt="2020-08-27T00:02:42.189" v="5" actId="20577"/>
        <pc:sldMkLst>
          <pc:docMk/>
          <pc:sldMk cId="4108337867" sldId="443"/>
        </pc:sldMkLst>
        <pc:spChg chg="mod">
          <ac:chgData name="Guest User" userId="" providerId="Windows Live" clId="Web-{16235628-DDE9-42C8-9BF2-78720A3AED90}" dt="2020-08-27T00:02:42.189" v="5" actId="20577"/>
          <ac:spMkLst>
            <pc:docMk/>
            <pc:sldMk cId="4108337867" sldId="443"/>
            <ac:spMk id="6" creationId="{00000000-0000-0000-0000-000000000000}"/>
          </ac:spMkLst>
        </pc:spChg>
      </pc:sldChg>
      <pc:sldChg chg="modSp">
        <pc:chgData name="Guest User" userId="" providerId="Windows Live" clId="Web-{16235628-DDE9-42C8-9BF2-78720A3AED90}" dt="2020-08-27T00:02:51.971" v="6" actId="20577"/>
        <pc:sldMkLst>
          <pc:docMk/>
          <pc:sldMk cId="84766140" sldId="445"/>
        </pc:sldMkLst>
        <pc:spChg chg="mod">
          <ac:chgData name="Guest User" userId="" providerId="Windows Live" clId="Web-{16235628-DDE9-42C8-9BF2-78720A3AED90}" dt="2020-08-27T00:02:51.971" v="6" actId="20577"/>
          <ac:spMkLst>
            <pc:docMk/>
            <pc:sldMk cId="84766140" sldId="445"/>
            <ac:spMk id="5" creationId="{00000000-0000-0000-0000-000000000000}"/>
          </ac:spMkLst>
        </pc:spChg>
      </pc:sldChg>
      <pc:sldChg chg="modSp">
        <pc:chgData name="Guest User" userId="" providerId="Windows Live" clId="Web-{16235628-DDE9-42C8-9BF2-78720A3AED90}" dt="2020-08-27T00:02:56.034" v="7" actId="20577"/>
        <pc:sldMkLst>
          <pc:docMk/>
          <pc:sldMk cId="3496378066" sldId="446"/>
        </pc:sldMkLst>
        <pc:spChg chg="mod">
          <ac:chgData name="Guest User" userId="" providerId="Windows Live" clId="Web-{16235628-DDE9-42C8-9BF2-78720A3AED90}" dt="2020-08-27T00:02:56.034" v="7" actId="20577"/>
          <ac:spMkLst>
            <pc:docMk/>
            <pc:sldMk cId="3496378066" sldId="446"/>
            <ac:spMk id="12" creationId="{00000000-0000-0000-0000-000000000000}"/>
          </ac:spMkLst>
        </pc:spChg>
      </pc:sldChg>
      <pc:sldChg chg="modSp">
        <pc:chgData name="Guest User" userId="" providerId="Windows Live" clId="Web-{16235628-DDE9-42C8-9BF2-78720A3AED90}" dt="2020-08-27T00:03:02.378" v="8" actId="20577"/>
        <pc:sldMkLst>
          <pc:docMk/>
          <pc:sldMk cId="531803238" sldId="447"/>
        </pc:sldMkLst>
        <pc:spChg chg="mod">
          <ac:chgData name="Guest User" userId="" providerId="Windows Live" clId="Web-{16235628-DDE9-42C8-9BF2-78720A3AED90}" dt="2020-08-27T00:03:02.378" v="8" actId="20577"/>
          <ac:spMkLst>
            <pc:docMk/>
            <pc:sldMk cId="531803238" sldId="447"/>
            <ac:spMk id="12" creationId="{00000000-0000-0000-0000-000000000000}"/>
          </ac:spMkLst>
        </pc:spChg>
      </pc:sldChg>
      <pc:sldChg chg="modSp">
        <pc:chgData name="Guest User" userId="" providerId="Windows Live" clId="Web-{16235628-DDE9-42C8-9BF2-78720A3AED90}" dt="2020-08-27T00:03:09.629" v="9" actId="20577"/>
        <pc:sldMkLst>
          <pc:docMk/>
          <pc:sldMk cId="4255820874" sldId="448"/>
        </pc:sldMkLst>
        <pc:spChg chg="mod">
          <ac:chgData name="Guest User" userId="" providerId="Windows Live" clId="Web-{16235628-DDE9-42C8-9BF2-78720A3AED90}" dt="2020-08-27T00:03:09.629" v="9" actId="20577"/>
          <ac:spMkLst>
            <pc:docMk/>
            <pc:sldMk cId="4255820874" sldId="448"/>
            <ac:spMk id="10" creationId="{00000000-0000-0000-0000-000000000000}"/>
          </ac:spMkLst>
        </pc:spChg>
      </pc:sldChg>
      <pc:sldChg chg="modSp">
        <pc:chgData name="Guest User" userId="" providerId="Windows Live" clId="Web-{16235628-DDE9-42C8-9BF2-78720A3AED90}" dt="2020-08-27T00:03:15.785" v="10" actId="20577"/>
        <pc:sldMkLst>
          <pc:docMk/>
          <pc:sldMk cId="840704634" sldId="449"/>
        </pc:sldMkLst>
        <pc:spChg chg="mod">
          <ac:chgData name="Guest User" userId="" providerId="Windows Live" clId="Web-{16235628-DDE9-42C8-9BF2-78720A3AED90}" dt="2020-08-27T00:03:15.785" v="10" actId="20577"/>
          <ac:spMkLst>
            <pc:docMk/>
            <pc:sldMk cId="840704634" sldId="449"/>
            <ac:spMk id="9" creationId="{00000000-0000-0000-0000-000000000000}"/>
          </ac:spMkLst>
        </pc:spChg>
      </pc:sldChg>
      <pc:sldChg chg="modSp">
        <pc:chgData name="Guest User" userId="" providerId="Windows Live" clId="Web-{16235628-DDE9-42C8-9BF2-78720A3AED90}" dt="2020-08-27T00:03:19.364" v="11" actId="20577"/>
        <pc:sldMkLst>
          <pc:docMk/>
          <pc:sldMk cId="2547698491" sldId="450"/>
        </pc:sldMkLst>
        <pc:spChg chg="mod">
          <ac:chgData name="Guest User" userId="" providerId="Windows Live" clId="Web-{16235628-DDE9-42C8-9BF2-78720A3AED90}" dt="2020-08-27T00:03:19.364" v="11" actId="20577"/>
          <ac:spMkLst>
            <pc:docMk/>
            <pc:sldMk cId="2547698491" sldId="450"/>
            <ac:spMk id="9" creationId="{00000000-0000-0000-0000-000000000000}"/>
          </ac:spMkLst>
        </pc:spChg>
      </pc:sldChg>
      <pc:sldChg chg="modSp">
        <pc:chgData name="Guest User" userId="" providerId="Windows Live" clId="Web-{16235628-DDE9-42C8-9BF2-78720A3AED90}" dt="2020-08-27T00:03:25.427" v="12" actId="20577"/>
        <pc:sldMkLst>
          <pc:docMk/>
          <pc:sldMk cId="3955288533" sldId="451"/>
        </pc:sldMkLst>
        <pc:spChg chg="mod">
          <ac:chgData name="Guest User" userId="" providerId="Windows Live" clId="Web-{16235628-DDE9-42C8-9BF2-78720A3AED90}" dt="2020-08-27T00:03:25.427" v="12" actId="20577"/>
          <ac:spMkLst>
            <pc:docMk/>
            <pc:sldMk cId="3955288533" sldId="451"/>
            <ac:spMk id="11" creationId="{00000000-0000-0000-0000-000000000000}"/>
          </ac:spMkLst>
        </pc:spChg>
      </pc:sldChg>
      <pc:sldChg chg="modSp">
        <pc:chgData name="Guest User" userId="" providerId="Windows Live" clId="Web-{16235628-DDE9-42C8-9BF2-78720A3AED90}" dt="2020-08-27T00:03:30.677" v="13" actId="20577"/>
        <pc:sldMkLst>
          <pc:docMk/>
          <pc:sldMk cId="40823871" sldId="452"/>
        </pc:sldMkLst>
        <pc:spChg chg="mod">
          <ac:chgData name="Guest User" userId="" providerId="Windows Live" clId="Web-{16235628-DDE9-42C8-9BF2-78720A3AED90}" dt="2020-08-27T00:03:30.677" v="13" actId="20577"/>
          <ac:spMkLst>
            <pc:docMk/>
            <pc:sldMk cId="40823871" sldId="452"/>
            <ac:spMk id="6" creationId="{00000000-0000-0000-0000-000000000000}"/>
          </ac:spMkLst>
        </pc:spChg>
      </pc:sldChg>
      <pc:sldChg chg="modSp">
        <pc:chgData name="Guest User" userId="" providerId="Windows Live" clId="Web-{16235628-DDE9-42C8-9BF2-78720A3AED90}" dt="2020-08-27T00:03:36.209" v="14" actId="20577"/>
        <pc:sldMkLst>
          <pc:docMk/>
          <pc:sldMk cId="3227170094" sldId="453"/>
        </pc:sldMkLst>
        <pc:spChg chg="mod">
          <ac:chgData name="Guest User" userId="" providerId="Windows Live" clId="Web-{16235628-DDE9-42C8-9BF2-78720A3AED90}" dt="2020-08-27T00:03:36.209" v="14" actId="20577"/>
          <ac:spMkLst>
            <pc:docMk/>
            <pc:sldMk cId="3227170094" sldId="453"/>
            <ac:spMk id="6" creationId="{00000000-0000-0000-0000-000000000000}"/>
          </ac:spMkLst>
        </pc:spChg>
      </pc:sldChg>
      <pc:sldChg chg="modSp">
        <pc:chgData name="Guest User" userId="" providerId="Windows Live" clId="Web-{16235628-DDE9-42C8-9BF2-78720A3AED90}" dt="2020-08-27T00:03:44.068" v="15" actId="20577"/>
        <pc:sldMkLst>
          <pc:docMk/>
          <pc:sldMk cId="1668416154" sldId="454"/>
        </pc:sldMkLst>
        <pc:spChg chg="mod">
          <ac:chgData name="Guest User" userId="" providerId="Windows Live" clId="Web-{16235628-DDE9-42C8-9BF2-78720A3AED90}" dt="2020-08-27T00:03:44.068" v="15" actId="20577"/>
          <ac:spMkLst>
            <pc:docMk/>
            <pc:sldMk cId="1668416154" sldId="454"/>
            <ac:spMk id="2" creationId="{00000000-0000-0000-0000-000000000000}"/>
          </ac:spMkLst>
        </pc:spChg>
      </pc:sldChg>
      <pc:sldChg chg="modSp">
        <pc:chgData name="Guest User" userId="" providerId="Windows Live" clId="Web-{16235628-DDE9-42C8-9BF2-78720A3AED90}" dt="2020-08-27T00:03:51.209" v="16" actId="20577"/>
        <pc:sldMkLst>
          <pc:docMk/>
          <pc:sldMk cId="2190787828" sldId="455"/>
        </pc:sldMkLst>
        <pc:spChg chg="mod">
          <ac:chgData name="Guest User" userId="" providerId="Windows Live" clId="Web-{16235628-DDE9-42C8-9BF2-78720A3AED90}" dt="2020-08-27T00:03:51.209" v="16" actId="20577"/>
          <ac:spMkLst>
            <pc:docMk/>
            <pc:sldMk cId="2190787828" sldId="455"/>
            <ac:spMk id="2" creationId="{00000000-0000-0000-0000-000000000000}"/>
          </ac:spMkLst>
        </pc:spChg>
      </pc:sldChg>
      <pc:sldChg chg="modSp">
        <pc:chgData name="Guest User" userId="" providerId="Windows Live" clId="Web-{16235628-DDE9-42C8-9BF2-78720A3AED90}" dt="2020-08-27T00:03:54.085" v="17" actId="20577"/>
        <pc:sldMkLst>
          <pc:docMk/>
          <pc:sldMk cId="3699498783" sldId="456"/>
        </pc:sldMkLst>
        <pc:spChg chg="mod">
          <ac:chgData name="Guest User" userId="" providerId="Windows Live" clId="Web-{16235628-DDE9-42C8-9BF2-78720A3AED90}" dt="2020-08-27T00:03:54.085" v="17" actId="20577"/>
          <ac:spMkLst>
            <pc:docMk/>
            <pc:sldMk cId="3699498783" sldId="456"/>
            <ac:spMk id="4" creationId="{00000000-0000-0000-0000-000000000000}"/>
          </ac:spMkLst>
        </pc:spChg>
      </pc:sldChg>
    </pc:docChg>
  </pc:docChgLst>
  <pc:docChgLst>
    <pc:chgData name="Rishabh Mathur" userId="085a90ad-ff62-452d-9cc6-fb668aecc57d" providerId="ADAL" clId="{99A5B501-7D41-4494-B943-1232EB13AF4D}"/>
    <pc:docChg chg="modSld">
      <pc:chgData name="Rishabh Mathur" userId="085a90ad-ff62-452d-9cc6-fb668aecc57d" providerId="ADAL" clId="{99A5B501-7D41-4494-B943-1232EB13AF4D}" dt="2020-03-03T03:15:09.951" v="0"/>
      <pc:docMkLst>
        <pc:docMk/>
      </pc:docMkLst>
      <pc:sldChg chg="modSp">
        <pc:chgData name="Rishabh Mathur" userId="085a90ad-ff62-452d-9cc6-fb668aecc57d" providerId="ADAL" clId="{99A5B501-7D41-4494-B943-1232EB13AF4D}" dt="2020-03-03T03:15:09.951" v="0"/>
        <pc:sldMkLst>
          <pc:docMk/>
          <pc:sldMk cId="3353186766" sldId="256"/>
        </pc:sldMkLst>
        <pc:spChg chg="mod">
          <ac:chgData name="Rishabh Mathur" userId="085a90ad-ff62-452d-9cc6-fb668aecc57d" providerId="ADAL" clId="{99A5B501-7D41-4494-B943-1232EB13AF4D}" dt="2020-03-03T03:15:09.951" v="0"/>
          <ac:spMkLst>
            <pc:docMk/>
            <pc:sldMk cId="3353186766" sldId="256"/>
            <ac:spMk id="2" creationId="{1FE60EAE-6A44-4924-927C-2A9FBEA5EC51}"/>
          </ac:spMkLst>
        </pc:spChg>
      </pc:sldChg>
    </pc:docChg>
  </pc:docChgLst>
  <pc:docChgLst>
    <pc:chgData name="Christopher Weaver" userId="2d47d5c7-389a-4b91-8fc5-dfad12ad20c7" providerId="ADAL" clId="{94E69887-7696-46FD-8C91-C20FC8DF874B}"/>
    <pc:docChg chg="custSel addSld modSld">
      <pc:chgData name="Christopher Weaver" userId="2d47d5c7-389a-4b91-8fc5-dfad12ad20c7" providerId="ADAL" clId="{94E69887-7696-46FD-8C91-C20FC8DF874B}" dt="2020-07-01T18:20:33.740" v="913" actId="255"/>
      <pc:docMkLst>
        <pc:docMk/>
      </pc:docMkLst>
      <pc:sldChg chg="addCm modCm">
        <pc:chgData name="Christopher Weaver" userId="2d47d5c7-389a-4b91-8fc5-dfad12ad20c7" providerId="ADAL" clId="{94E69887-7696-46FD-8C91-C20FC8DF874B}" dt="2020-06-22T17:21:46.492" v="1"/>
        <pc:sldMkLst>
          <pc:docMk/>
          <pc:sldMk cId="202580256" sldId="432"/>
        </pc:sldMkLst>
      </pc:sldChg>
      <pc:sldChg chg="addCm modCm modNotesTx">
        <pc:chgData name="Christopher Weaver" userId="2d47d5c7-389a-4b91-8fc5-dfad12ad20c7" providerId="ADAL" clId="{94E69887-7696-46FD-8C91-C20FC8DF874B}" dt="2020-06-22T18:56:24.131" v="450" actId="20577"/>
        <pc:sldMkLst>
          <pc:docMk/>
          <pc:sldMk cId="534966616" sldId="435"/>
        </pc:sldMkLst>
      </pc:sldChg>
      <pc:sldChg chg="addCm modCm modNotesTx">
        <pc:chgData name="Christopher Weaver" userId="2d47d5c7-389a-4b91-8fc5-dfad12ad20c7" providerId="ADAL" clId="{94E69887-7696-46FD-8C91-C20FC8DF874B}" dt="2020-06-25T13:50:42.086" v="580"/>
        <pc:sldMkLst>
          <pc:docMk/>
          <pc:sldMk cId="1896715573" sldId="436"/>
        </pc:sldMkLst>
      </pc:sldChg>
      <pc:sldChg chg="addCm modCm modNotesTx">
        <pc:chgData name="Christopher Weaver" userId="2d47d5c7-389a-4b91-8fc5-dfad12ad20c7" providerId="ADAL" clId="{94E69887-7696-46FD-8C91-C20FC8DF874B}" dt="2020-06-25T13:50:59.704" v="582"/>
        <pc:sldMkLst>
          <pc:docMk/>
          <pc:sldMk cId="2599661445" sldId="437"/>
        </pc:sldMkLst>
      </pc:sldChg>
      <pc:sldChg chg="modTransition addCm modCm">
        <pc:chgData name="Christopher Weaver" userId="2d47d5c7-389a-4b91-8fc5-dfad12ad20c7" providerId="ADAL" clId="{94E69887-7696-46FD-8C91-C20FC8DF874B}" dt="2020-07-01T14:51:29.644" v="875"/>
        <pc:sldMkLst>
          <pc:docMk/>
          <pc:sldMk cId="2273771809" sldId="439"/>
        </pc:sldMkLst>
      </pc:sldChg>
      <pc:sldChg chg="modTransition">
        <pc:chgData name="Christopher Weaver" userId="2d47d5c7-389a-4b91-8fc5-dfad12ad20c7" providerId="ADAL" clId="{94E69887-7696-46FD-8C91-C20FC8DF874B}" dt="2020-07-01T14:51:42.953" v="876"/>
        <pc:sldMkLst>
          <pc:docMk/>
          <pc:sldMk cId="1309128352" sldId="440"/>
        </pc:sldMkLst>
      </pc:sldChg>
      <pc:sldChg chg="modTransition">
        <pc:chgData name="Christopher Weaver" userId="2d47d5c7-389a-4b91-8fc5-dfad12ad20c7" providerId="ADAL" clId="{94E69887-7696-46FD-8C91-C20FC8DF874B}" dt="2020-07-01T14:51:45.594" v="877"/>
        <pc:sldMkLst>
          <pc:docMk/>
          <pc:sldMk cId="3788511309" sldId="441"/>
        </pc:sldMkLst>
      </pc:sldChg>
      <pc:sldChg chg="modTransition">
        <pc:chgData name="Christopher Weaver" userId="2d47d5c7-389a-4b91-8fc5-dfad12ad20c7" providerId="ADAL" clId="{94E69887-7696-46FD-8C91-C20FC8DF874B}" dt="2020-07-01T14:51:48.112" v="878"/>
        <pc:sldMkLst>
          <pc:docMk/>
          <pc:sldMk cId="1500471819" sldId="442"/>
        </pc:sldMkLst>
      </pc:sldChg>
      <pc:sldChg chg="modTransition">
        <pc:chgData name="Christopher Weaver" userId="2d47d5c7-389a-4b91-8fc5-dfad12ad20c7" providerId="ADAL" clId="{94E69887-7696-46FD-8C91-C20FC8DF874B}" dt="2020-07-01T14:51:50.900" v="879"/>
        <pc:sldMkLst>
          <pc:docMk/>
          <pc:sldMk cId="4108337867" sldId="443"/>
        </pc:sldMkLst>
      </pc:sldChg>
      <pc:sldChg chg="modTransition">
        <pc:chgData name="Christopher Weaver" userId="2d47d5c7-389a-4b91-8fc5-dfad12ad20c7" providerId="ADAL" clId="{94E69887-7696-46FD-8C91-C20FC8DF874B}" dt="2020-07-01T14:51:55.535" v="880"/>
        <pc:sldMkLst>
          <pc:docMk/>
          <pc:sldMk cId="1000405969" sldId="444"/>
        </pc:sldMkLst>
      </pc:sldChg>
      <pc:sldChg chg="modTransition">
        <pc:chgData name="Christopher Weaver" userId="2d47d5c7-389a-4b91-8fc5-dfad12ad20c7" providerId="ADAL" clId="{94E69887-7696-46FD-8C91-C20FC8DF874B}" dt="2020-07-01T14:51:57.967" v="881"/>
        <pc:sldMkLst>
          <pc:docMk/>
          <pc:sldMk cId="84766140" sldId="445"/>
        </pc:sldMkLst>
      </pc:sldChg>
      <pc:sldChg chg="modTransition">
        <pc:chgData name="Christopher Weaver" userId="2d47d5c7-389a-4b91-8fc5-dfad12ad20c7" providerId="ADAL" clId="{94E69887-7696-46FD-8C91-C20FC8DF874B}" dt="2020-07-01T14:52:00.504" v="882"/>
        <pc:sldMkLst>
          <pc:docMk/>
          <pc:sldMk cId="3496378066" sldId="446"/>
        </pc:sldMkLst>
      </pc:sldChg>
      <pc:sldChg chg="modTransition">
        <pc:chgData name="Christopher Weaver" userId="2d47d5c7-389a-4b91-8fc5-dfad12ad20c7" providerId="ADAL" clId="{94E69887-7696-46FD-8C91-C20FC8DF874B}" dt="2020-07-01T14:52:03.209" v="883"/>
        <pc:sldMkLst>
          <pc:docMk/>
          <pc:sldMk cId="531803238" sldId="447"/>
        </pc:sldMkLst>
      </pc:sldChg>
      <pc:sldChg chg="modTransition">
        <pc:chgData name="Christopher Weaver" userId="2d47d5c7-389a-4b91-8fc5-dfad12ad20c7" providerId="ADAL" clId="{94E69887-7696-46FD-8C91-C20FC8DF874B}" dt="2020-07-01T18:07:05.191" v="884"/>
        <pc:sldMkLst>
          <pc:docMk/>
          <pc:sldMk cId="4255820874" sldId="448"/>
        </pc:sldMkLst>
      </pc:sldChg>
      <pc:sldChg chg="modTransition">
        <pc:chgData name="Christopher Weaver" userId="2d47d5c7-389a-4b91-8fc5-dfad12ad20c7" providerId="ADAL" clId="{94E69887-7696-46FD-8C91-C20FC8DF874B}" dt="2020-07-01T18:07:07.815" v="885"/>
        <pc:sldMkLst>
          <pc:docMk/>
          <pc:sldMk cId="840704634" sldId="449"/>
        </pc:sldMkLst>
      </pc:sldChg>
      <pc:sldChg chg="modTransition">
        <pc:chgData name="Christopher Weaver" userId="2d47d5c7-389a-4b91-8fc5-dfad12ad20c7" providerId="ADAL" clId="{94E69887-7696-46FD-8C91-C20FC8DF874B}" dt="2020-07-01T18:07:13.507" v="886"/>
        <pc:sldMkLst>
          <pc:docMk/>
          <pc:sldMk cId="2547698491" sldId="450"/>
        </pc:sldMkLst>
      </pc:sldChg>
      <pc:sldChg chg="modTransition">
        <pc:chgData name="Christopher Weaver" userId="2d47d5c7-389a-4b91-8fc5-dfad12ad20c7" providerId="ADAL" clId="{94E69887-7696-46FD-8C91-C20FC8DF874B}" dt="2020-07-01T18:07:15.898" v="887"/>
        <pc:sldMkLst>
          <pc:docMk/>
          <pc:sldMk cId="3955288533" sldId="451"/>
        </pc:sldMkLst>
      </pc:sldChg>
      <pc:sldChg chg="modTransition">
        <pc:chgData name="Christopher Weaver" userId="2d47d5c7-389a-4b91-8fc5-dfad12ad20c7" providerId="ADAL" clId="{94E69887-7696-46FD-8C91-C20FC8DF874B}" dt="2020-07-01T18:07:18.533" v="888"/>
        <pc:sldMkLst>
          <pc:docMk/>
          <pc:sldMk cId="40823871" sldId="452"/>
        </pc:sldMkLst>
      </pc:sldChg>
      <pc:sldChg chg="modTransition">
        <pc:chgData name="Christopher Weaver" userId="2d47d5c7-389a-4b91-8fc5-dfad12ad20c7" providerId="ADAL" clId="{94E69887-7696-46FD-8C91-C20FC8DF874B}" dt="2020-07-01T18:07:21.071" v="889"/>
        <pc:sldMkLst>
          <pc:docMk/>
          <pc:sldMk cId="3227170094" sldId="453"/>
        </pc:sldMkLst>
      </pc:sldChg>
      <pc:sldChg chg="modTransition">
        <pc:chgData name="Christopher Weaver" userId="2d47d5c7-389a-4b91-8fc5-dfad12ad20c7" providerId="ADAL" clId="{94E69887-7696-46FD-8C91-C20FC8DF874B}" dt="2020-07-01T18:07:23.845" v="890"/>
        <pc:sldMkLst>
          <pc:docMk/>
          <pc:sldMk cId="1668416154" sldId="454"/>
        </pc:sldMkLst>
      </pc:sldChg>
      <pc:sldChg chg="modTransition">
        <pc:chgData name="Christopher Weaver" userId="2d47d5c7-389a-4b91-8fc5-dfad12ad20c7" providerId="ADAL" clId="{94E69887-7696-46FD-8C91-C20FC8DF874B}" dt="2020-07-01T18:07:25.932" v="891"/>
        <pc:sldMkLst>
          <pc:docMk/>
          <pc:sldMk cId="2190787828" sldId="455"/>
        </pc:sldMkLst>
      </pc:sldChg>
      <pc:sldChg chg="modTransition">
        <pc:chgData name="Christopher Weaver" userId="2d47d5c7-389a-4b91-8fc5-dfad12ad20c7" providerId="ADAL" clId="{94E69887-7696-46FD-8C91-C20FC8DF874B}" dt="2020-07-01T18:07:28.339" v="892"/>
        <pc:sldMkLst>
          <pc:docMk/>
          <pc:sldMk cId="3699498783" sldId="456"/>
        </pc:sldMkLst>
      </pc:sldChg>
      <pc:sldChg chg="modSp mod">
        <pc:chgData name="Christopher Weaver" userId="2d47d5c7-389a-4b91-8fc5-dfad12ad20c7" providerId="ADAL" clId="{94E69887-7696-46FD-8C91-C20FC8DF874B}" dt="2020-07-01T18:20:33.740" v="913" actId="255"/>
        <pc:sldMkLst>
          <pc:docMk/>
          <pc:sldMk cId="3607595700" sldId="457"/>
        </pc:sldMkLst>
        <pc:spChg chg="mod">
          <ac:chgData name="Christopher Weaver" userId="2d47d5c7-389a-4b91-8fc5-dfad12ad20c7" providerId="ADAL" clId="{94E69887-7696-46FD-8C91-C20FC8DF874B}" dt="2020-06-26T14:45:59.129" v="654" actId="20577"/>
          <ac:spMkLst>
            <pc:docMk/>
            <pc:sldMk cId="3607595700" sldId="457"/>
            <ac:spMk id="2" creationId="{00000000-0000-0000-0000-000000000000}"/>
          </ac:spMkLst>
        </pc:spChg>
        <pc:spChg chg="mod">
          <ac:chgData name="Christopher Weaver" userId="2d47d5c7-389a-4b91-8fc5-dfad12ad20c7" providerId="ADAL" clId="{94E69887-7696-46FD-8C91-C20FC8DF874B}" dt="2020-07-01T18:20:33.740" v="913" actId="255"/>
          <ac:spMkLst>
            <pc:docMk/>
            <pc:sldMk cId="3607595700" sldId="457"/>
            <ac:spMk id="4" creationId="{00000000-0000-0000-0000-000000000000}"/>
          </ac:spMkLst>
        </pc:spChg>
      </pc:sldChg>
      <pc:sldChg chg="modSp add mod modNotesTx">
        <pc:chgData name="Christopher Weaver" userId="2d47d5c7-389a-4b91-8fc5-dfad12ad20c7" providerId="ADAL" clId="{94E69887-7696-46FD-8C91-C20FC8DF874B}" dt="2020-06-26T17:51:27.457" v="874" actId="20577"/>
        <pc:sldMkLst>
          <pc:docMk/>
          <pc:sldMk cId="1797298670" sldId="458"/>
        </pc:sldMkLst>
        <pc:spChg chg="mod">
          <ac:chgData name="Christopher Weaver" userId="2d47d5c7-389a-4b91-8fc5-dfad12ad20c7" providerId="ADAL" clId="{94E69887-7696-46FD-8C91-C20FC8DF874B}" dt="2020-06-26T17:50:29.435" v="745" actId="20577"/>
          <ac:spMkLst>
            <pc:docMk/>
            <pc:sldMk cId="1797298670" sldId="458"/>
            <ac:spMk id="3" creationId="{F716AF8F-233C-4168-AE9E-0E2A0387D7D3}"/>
          </ac:spMkLst>
        </pc:spChg>
        <pc:spChg chg="mod">
          <ac:chgData name="Christopher Weaver" userId="2d47d5c7-389a-4b91-8fc5-dfad12ad20c7" providerId="ADAL" clId="{94E69887-7696-46FD-8C91-C20FC8DF874B}" dt="2020-06-26T17:49:52.568" v="666" actId="20577"/>
          <ac:spMkLst>
            <pc:docMk/>
            <pc:sldMk cId="1797298670" sldId="458"/>
            <ac:spMk id="4" creationId="{C66C2CF8-3E7E-4565-B3CC-211D2C85D64E}"/>
          </ac:spMkLst>
        </pc:spChg>
      </pc:sldChg>
    </pc:docChg>
  </pc:docChgLst>
  <pc:docChgLst>
    <pc:chgData name="Christopher Weaver" userId="2d47d5c7-389a-4b91-8fc5-dfad12ad20c7" providerId="ADAL" clId="{B8FF28CE-C358-470B-AE1A-658281DA1EE3}"/>
    <pc:docChg chg="custSel delSld modSld">
      <pc:chgData name="Christopher Weaver" userId="2d47d5c7-389a-4b91-8fc5-dfad12ad20c7" providerId="ADAL" clId="{B8FF28CE-C358-470B-AE1A-658281DA1EE3}" dt="2019-05-08T18:03:33.046" v="457" actId="20577"/>
      <pc:docMkLst>
        <pc:docMk/>
      </pc:docMkLst>
      <pc:sldChg chg="modSp">
        <pc:chgData name="Christopher Weaver" userId="2d47d5c7-389a-4b91-8fc5-dfad12ad20c7" providerId="ADAL" clId="{B8FF28CE-C358-470B-AE1A-658281DA1EE3}" dt="2019-05-03T19:22:16.298" v="21"/>
        <pc:sldMkLst>
          <pc:docMk/>
          <pc:sldMk cId="3353186766" sldId="256"/>
        </pc:sldMkLst>
        <pc:spChg chg="mod">
          <ac:chgData name="Christopher Weaver" userId="2d47d5c7-389a-4b91-8fc5-dfad12ad20c7" providerId="ADAL" clId="{B8FF28CE-C358-470B-AE1A-658281DA1EE3}" dt="2019-05-03T19:22:16.298" v="21"/>
          <ac:spMkLst>
            <pc:docMk/>
            <pc:sldMk cId="3353186766" sldId="256"/>
            <ac:spMk id="2" creationId="{1FE60EAE-6A44-4924-927C-2A9FBEA5EC51}"/>
          </ac:spMkLst>
        </pc:spChg>
      </pc:sldChg>
      <pc:sldChg chg="modSp">
        <pc:chgData name="Christopher Weaver" userId="2d47d5c7-389a-4b91-8fc5-dfad12ad20c7" providerId="ADAL" clId="{B8FF28CE-C358-470B-AE1A-658281DA1EE3}" dt="2019-05-03T19:46:19.236" v="224" actId="20577"/>
        <pc:sldMkLst>
          <pc:docMk/>
          <pc:sldMk cId="467501124" sldId="257"/>
        </pc:sldMkLst>
        <pc:spChg chg="mod">
          <ac:chgData name="Christopher Weaver" userId="2d47d5c7-389a-4b91-8fc5-dfad12ad20c7" providerId="ADAL" clId="{B8FF28CE-C358-470B-AE1A-658281DA1EE3}" dt="2019-05-03T19:46:19.236" v="224" actId="20577"/>
          <ac:spMkLst>
            <pc:docMk/>
            <pc:sldMk cId="467501124" sldId="257"/>
            <ac:spMk id="3" creationId="{774C84B1-5266-401C-A8AA-D97CC24B1CF6}"/>
          </ac:spMkLst>
        </pc:spChg>
      </pc:sldChg>
      <pc:sldChg chg="modNotesTx">
        <pc:chgData name="Christopher Weaver" userId="2d47d5c7-389a-4b91-8fc5-dfad12ad20c7" providerId="ADAL" clId="{B8FF28CE-C358-470B-AE1A-658281DA1EE3}" dt="2019-05-03T19:24:32.836" v="27" actId="20577"/>
        <pc:sldMkLst>
          <pc:docMk/>
          <pc:sldMk cId="809255774" sldId="259"/>
        </pc:sldMkLst>
      </pc:sldChg>
      <pc:sldChg chg="modNotesTx">
        <pc:chgData name="Christopher Weaver" userId="2d47d5c7-389a-4b91-8fc5-dfad12ad20c7" providerId="ADAL" clId="{B8FF28CE-C358-470B-AE1A-658281DA1EE3}" dt="2019-05-03T19:32:19.926" v="47" actId="113"/>
        <pc:sldMkLst>
          <pc:docMk/>
          <pc:sldMk cId="4239375180" sldId="263"/>
        </pc:sldMkLst>
      </pc:sldChg>
      <pc:sldChg chg="delSp modNotesTx">
        <pc:chgData name="Christopher Weaver" userId="2d47d5c7-389a-4b91-8fc5-dfad12ad20c7" providerId="ADAL" clId="{B8FF28CE-C358-470B-AE1A-658281DA1EE3}" dt="2019-05-03T19:25:15.237" v="29" actId="478"/>
        <pc:sldMkLst>
          <pc:docMk/>
          <pc:sldMk cId="1777999295" sldId="269"/>
        </pc:sldMkLst>
        <pc:spChg chg="del">
          <ac:chgData name="Christopher Weaver" userId="2d47d5c7-389a-4b91-8fc5-dfad12ad20c7" providerId="ADAL" clId="{B8FF28CE-C358-470B-AE1A-658281DA1EE3}" dt="2019-05-03T19:25:15.237" v="29" actId="478"/>
          <ac:spMkLst>
            <pc:docMk/>
            <pc:sldMk cId="1777999295" sldId="269"/>
            <ac:spMk id="13" creationId="{515268F3-8365-4E5D-9DE6-6DCE9847C9F4}"/>
          </ac:spMkLst>
        </pc:spChg>
      </pc:sldChg>
      <pc:sldChg chg="addSp delSp modSp modNotesTx">
        <pc:chgData name="Christopher Weaver" userId="2d47d5c7-389a-4b91-8fc5-dfad12ad20c7" providerId="ADAL" clId="{B8FF28CE-C358-470B-AE1A-658281DA1EE3}" dt="2019-05-03T19:26:17.901" v="34" actId="478"/>
        <pc:sldMkLst>
          <pc:docMk/>
          <pc:sldMk cId="645257542" sldId="270"/>
        </pc:sldMkLst>
        <pc:spChg chg="add del mod">
          <ac:chgData name="Christopher Weaver" userId="2d47d5c7-389a-4b91-8fc5-dfad12ad20c7" providerId="ADAL" clId="{B8FF28CE-C358-470B-AE1A-658281DA1EE3}" dt="2019-05-03T19:26:17.901" v="34" actId="478"/>
          <ac:spMkLst>
            <pc:docMk/>
            <pc:sldMk cId="645257542" sldId="270"/>
            <ac:spMk id="4" creationId="{3B11019A-CAC9-4782-A39C-BCCB6301AEB3}"/>
          </ac:spMkLst>
        </pc:spChg>
        <pc:spChg chg="del mod">
          <ac:chgData name="Christopher Weaver" userId="2d47d5c7-389a-4b91-8fc5-dfad12ad20c7" providerId="ADAL" clId="{B8FF28CE-C358-470B-AE1A-658281DA1EE3}" dt="2019-05-03T19:25:44.599" v="32" actId="478"/>
          <ac:spMkLst>
            <pc:docMk/>
            <pc:sldMk cId="645257542" sldId="270"/>
            <ac:spMk id="10" creationId="{B264C6D9-7FA8-4D86-AB84-68B52AFDD13C}"/>
          </ac:spMkLst>
        </pc:spChg>
      </pc:sldChg>
      <pc:sldChg chg="modNotesTx">
        <pc:chgData name="Christopher Weaver" userId="2d47d5c7-389a-4b91-8fc5-dfad12ad20c7" providerId="ADAL" clId="{B8FF28CE-C358-470B-AE1A-658281DA1EE3}" dt="2019-05-03T19:26:35.928" v="36" actId="113"/>
        <pc:sldMkLst>
          <pc:docMk/>
          <pc:sldMk cId="3571492200" sldId="271"/>
        </pc:sldMkLst>
      </pc:sldChg>
      <pc:sldChg chg="modNotesTx">
        <pc:chgData name="Christopher Weaver" userId="2d47d5c7-389a-4b91-8fc5-dfad12ad20c7" providerId="ADAL" clId="{B8FF28CE-C358-470B-AE1A-658281DA1EE3}" dt="2019-05-03T19:24:13.128" v="24" actId="113"/>
        <pc:sldMkLst>
          <pc:docMk/>
          <pc:sldMk cId="4034518931" sldId="273"/>
        </pc:sldMkLst>
      </pc:sldChg>
      <pc:sldChg chg="modSp modNotesTx">
        <pc:chgData name="Christopher Weaver" userId="2d47d5c7-389a-4b91-8fc5-dfad12ad20c7" providerId="ADAL" clId="{B8FF28CE-C358-470B-AE1A-658281DA1EE3}" dt="2019-05-08T18:03:33.046" v="457" actId="20577"/>
        <pc:sldMkLst>
          <pc:docMk/>
          <pc:sldMk cId="271078215" sldId="275"/>
        </pc:sldMkLst>
        <pc:spChg chg="mod">
          <ac:chgData name="Christopher Weaver" userId="2d47d5c7-389a-4b91-8fc5-dfad12ad20c7" providerId="ADAL" clId="{B8FF28CE-C358-470B-AE1A-658281DA1EE3}" dt="2019-05-08T18:03:33.046" v="457" actId="20577"/>
          <ac:spMkLst>
            <pc:docMk/>
            <pc:sldMk cId="271078215" sldId="275"/>
            <ac:spMk id="3" creationId="{F716AF8F-233C-4168-AE9E-0E2A0387D7D3}"/>
          </ac:spMkLst>
        </pc:spChg>
      </pc:sldChg>
      <pc:sldChg chg="modSp">
        <pc:chgData name="Christopher Weaver" userId="2d47d5c7-389a-4b91-8fc5-dfad12ad20c7" providerId="ADAL" clId="{B8FF28CE-C358-470B-AE1A-658281DA1EE3}" dt="2019-05-07T19:00:30.436" v="385" actId="20577"/>
        <pc:sldMkLst>
          <pc:docMk/>
          <pc:sldMk cId="1651238177" sldId="424"/>
        </pc:sldMkLst>
        <pc:spChg chg="mod">
          <ac:chgData name="Christopher Weaver" userId="2d47d5c7-389a-4b91-8fc5-dfad12ad20c7" providerId="ADAL" clId="{B8FF28CE-C358-470B-AE1A-658281DA1EE3}" dt="2019-05-07T19:00:30.436" v="385" actId="20577"/>
          <ac:spMkLst>
            <pc:docMk/>
            <pc:sldMk cId="1651238177" sldId="424"/>
            <ac:spMk id="2" creationId="{00000000-0000-0000-0000-000000000000}"/>
          </ac:spMkLst>
        </pc:spChg>
      </pc:sldChg>
      <pc:sldChg chg="addSp delSp modSp modNotesTx">
        <pc:chgData name="Christopher Weaver" userId="2d47d5c7-389a-4b91-8fc5-dfad12ad20c7" providerId="ADAL" clId="{B8FF28CE-C358-470B-AE1A-658281DA1EE3}" dt="2019-05-08T17:57:34.466" v="386" actId="20577"/>
        <pc:sldMkLst>
          <pc:docMk/>
          <pc:sldMk cId="2562638460" sldId="425"/>
        </pc:sldMkLst>
        <pc:spChg chg="add mod">
          <ac:chgData name="Christopher Weaver" userId="2d47d5c7-389a-4b91-8fc5-dfad12ad20c7" providerId="ADAL" clId="{B8FF28CE-C358-470B-AE1A-658281DA1EE3}" dt="2019-05-07T19:00:09.403" v="360" actId="20577"/>
          <ac:spMkLst>
            <pc:docMk/>
            <pc:sldMk cId="2562638460" sldId="425"/>
            <ac:spMk id="2" creationId="{3391C6C7-DA2D-4D8D-B241-F9C0C2C3B1B3}"/>
          </ac:spMkLst>
        </pc:spChg>
        <pc:spChg chg="del">
          <ac:chgData name="Christopher Weaver" userId="2d47d5c7-389a-4b91-8fc5-dfad12ad20c7" providerId="ADAL" clId="{B8FF28CE-C358-470B-AE1A-658281DA1EE3}" dt="2019-05-07T18:41:35.569" v="228"/>
          <ac:spMkLst>
            <pc:docMk/>
            <pc:sldMk cId="2562638460" sldId="425"/>
            <ac:spMk id="3" creationId="{FC9CABFA-D1CE-4EA0-88D5-129945A19F3A}"/>
          </ac:spMkLst>
        </pc:spChg>
        <pc:spChg chg="mod">
          <ac:chgData name="Christopher Weaver" userId="2d47d5c7-389a-4b91-8fc5-dfad12ad20c7" providerId="ADAL" clId="{B8FF28CE-C358-470B-AE1A-658281DA1EE3}" dt="2019-05-07T18:41:56.949" v="273" actId="20577"/>
          <ac:spMkLst>
            <pc:docMk/>
            <pc:sldMk cId="2562638460" sldId="425"/>
            <ac:spMk id="4" creationId="{C66C2CF8-3E7E-4565-B3CC-211D2C85D64E}"/>
          </ac:spMkLst>
        </pc:spChg>
      </pc:sldChg>
      <pc:sldChg chg="modTransition">
        <pc:chgData name="Christopher Weaver" userId="2d47d5c7-389a-4b91-8fc5-dfad12ad20c7" providerId="ADAL" clId="{B8FF28CE-C358-470B-AE1A-658281DA1EE3}" dt="2019-05-03T19:21:26.448" v="17"/>
        <pc:sldMkLst>
          <pc:docMk/>
          <pc:sldMk cId="2119707041" sldId="426"/>
        </pc:sldMkLst>
      </pc:sldChg>
      <pc:sldChg chg="modSp modAnim">
        <pc:chgData name="Christopher Weaver" userId="2d47d5c7-389a-4b91-8fc5-dfad12ad20c7" providerId="ADAL" clId="{B8FF28CE-C358-470B-AE1A-658281DA1EE3}" dt="2019-05-03T19:45:32.261" v="223"/>
        <pc:sldMkLst>
          <pc:docMk/>
          <pc:sldMk cId="2729560685" sldId="429"/>
        </pc:sldMkLst>
        <pc:spChg chg="mod">
          <ac:chgData name="Christopher Weaver" userId="2d47d5c7-389a-4b91-8fc5-dfad12ad20c7" providerId="ADAL" clId="{B8FF28CE-C358-470B-AE1A-658281DA1EE3}" dt="2019-05-03T19:45:19.791" v="222" actId="20577"/>
          <ac:spMkLst>
            <pc:docMk/>
            <pc:sldMk cId="2729560685" sldId="429"/>
            <ac:spMk id="2" creationId="{5D0CDAE2-CFB1-4884-97BF-005940132934}"/>
          </ac:spMkLst>
        </pc:spChg>
      </pc:sldChg>
      <pc:sldChg chg="modSp">
        <pc:chgData name="Christopher Weaver" userId="2d47d5c7-389a-4b91-8fc5-dfad12ad20c7" providerId="ADAL" clId="{B8FF28CE-C358-470B-AE1A-658281DA1EE3}" dt="2019-05-03T19:46:34.771" v="227" actId="20577"/>
        <pc:sldMkLst>
          <pc:docMk/>
          <pc:sldMk cId="612326901" sldId="430"/>
        </pc:sldMkLst>
        <pc:spChg chg="mod">
          <ac:chgData name="Christopher Weaver" userId="2d47d5c7-389a-4b91-8fc5-dfad12ad20c7" providerId="ADAL" clId="{B8FF28CE-C358-470B-AE1A-658281DA1EE3}" dt="2019-05-03T19:46:34.771" v="227" actId="20577"/>
          <ac:spMkLst>
            <pc:docMk/>
            <pc:sldMk cId="612326901" sldId="430"/>
            <ac:spMk id="2" creationId="{800E45D4-F723-43CE-AB58-6AB8AF4829B0}"/>
          </ac:spMkLst>
        </pc:spChg>
      </pc:sldChg>
    </pc:docChg>
  </pc:docChgLst>
  <pc:docChgLst>
    <pc:chgData name="Alison Yeh" userId="S::alye@microsoft.com::86d98d7c-5861-42c0-9426-3e74a9b3ea79" providerId="AD" clId="Web-{97DC1954-D3DE-39FA-05E1-BED0A712AE24}"/>
    <pc:docChg chg="modSld">
      <pc:chgData name="Alison Yeh" userId="S::alye@microsoft.com::86d98d7c-5861-42c0-9426-3e74a9b3ea79" providerId="AD" clId="Web-{97DC1954-D3DE-39FA-05E1-BED0A712AE24}" dt="2020-11-03T02:11:33.107" v="19" actId="20577"/>
      <pc:docMkLst>
        <pc:docMk/>
      </pc:docMkLst>
      <pc:sldChg chg="modSp">
        <pc:chgData name="Alison Yeh" userId="S::alye@microsoft.com::86d98d7c-5861-42c0-9426-3e74a9b3ea79" providerId="AD" clId="Web-{97DC1954-D3DE-39FA-05E1-BED0A712AE24}" dt="2020-11-03T02:11:33.107" v="19" actId="20577"/>
        <pc:sldMkLst>
          <pc:docMk/>
          <pc:sldMk cId="3353186766" sldId="256"/>
        </pc:sldMkLst>
        <pc:spChg chg="mod">
          <ac:chgData name="Alison Yeh" userId="S::alye@microsoft.com::86d98d7c-5861-42c0-9426-3e74a9b3ea79" providerId="AD" clId="Web-{97DC1954-D3DE-39FA-05E1-BED0A712AE24}" dt="2020-11-03T02:11:33.107" v="19" actId="20577"/>
          <ac:spMkLst>
            <pc:docMk/>
            <pc:sldMk cId="3353186766" sldId="256"/>
            <ac:spMk id="2" creationId="{1FE60EAE-6A44-4924-927C-2A9FBEA5EC51}"/>
          </ac:spMkLst>
        </pc:spChg>
      </pc:sldChg>
    </pc:docChg>
  </pc:docChgLst>
  <pc:docChgLst>
    <pc:chgData name="Rishabh Mathur" userId="S::rimathur@microsoft.com::085a90ad-ff62-452d-9cc6-fb668aecc57d" providerId="AD" clId="Web-{042F105A-C22D-737D-44A1-9E4687C18DF4}"/>
    <pc:docChg chg="modSld">
      <pc:chgData name="Rishabh Mathur" userId="S::rimathur@microsoft.com::085a90ad-ff62-452d-9cc6-fb668aecc57d" providerId="AD" clId="Web-{042F105A-C22D-737D-44A1-9E4687C18DF4}" dt="2020-05-01T17:48:05.541" v="17" actId="20577"/>
      <pc:docMkLst>
        <pc:docMk/>
      </pc:docMkLst>
      <pc:sldChg chg="modSp">
        <pc:chgData name="Rishabh Mathur" userId="S::rimathur@microsoft.com::085a90ad-ff62-452d-9cc6-fb668aecc57d" providerId="AD" clId="Web-{042F105A-C22D-737D-44A1-9E4687C18DF4}" dt="2020-05-01T17:48:00.604" v="15" actId="20577"/>
        <pc:sldMkLst>
          <pc:docMk/>
          <pc:sldMk cId="202580256" sldId="432"/>
        </pc:sldMkLst>
        <pc:spChg chg="mod">
          <ac:chgData name="Rishabh Mathur" userId="S::rimathur@microsoft.com::085a90ad-ff62-452d-9cc6-fb668aecc57d" providerId="AD" clId="Web-{042F105A-C22D-737D-44A1-9E4687C18DF4}" dt="2020-05-01T17:48:00.604" v="15" actId="20577"/>
          <ac:spMkLst>
            <pc:docMk/>
            <pc:sldMk cId="202580256" sldId="432"/>
            <ac:spMk id="9" creationId="{A8B0570F-865E-40AA-9C41-370124BD70B0}"/>
          </ac:spMkLst>
        </pc:spChg>
      </pc:sldChg>
    </pc:docChg>
  </pc:docChgLst>
</pc:chgInfo>
</file>

<file path=ppt/comments/modernComment_1B4_710D9535.xml><?xml version="1.0" encoding="utf-8"?>
<p188:cmLst xmlns:a="http://schemas.openxmlformats.org/drawingml/2006/main" xmlns:r="http://schemas.openxmlformats.org/officeDocument/2006/relationships" xmlns:p188="http://schemas.microsoft.com/office/powerpoint/2018/8/main">
  <p188:cm id="{21ABCE81-215E-4FEC-8850-454A4B760C9E}" authorId="{2B5593C9-F2B6-30DD-4223-2A5BDAEF44D7}" created="2022-08-14T15:31:36.925">
    <pc:sldMkLst xmlns:pc="http://schemas.microsoft.com/office/powerpoint/2013/main/command">
      <pc:docMk/>
      <pc:sldMk cId="1896715573" sldId="436"/>
    </pc:sldMkLst>
    <p188:txBody>
      <a:bodyPr/>
      <a:lstStyle/>
      <a:p>
        <a:r>
          <a:rPr lang="en-US"/>
          <a:t>This slide should modified, there are no Dynamics 365 connectors in IL5</a:t>
        </a:r>
      </a:p>
    </p188:txBody>
  </p188:cm>
</p188:cmLst>
</file>

<file path=ppt/comments/modernComment_1B6_C890B5E3.xml><?xml version="1.0" encoding="utf-8"?>
<p188:cmLst xmlns:a="http://schemas.openxmlformats.org/drawingml/2006/main" xmlns:r="http://schemas.openxmlformats.org/officeDocument/2006/relationships" xmlns:p188="http://schemas.microsoft.com/office/powerpoint/2018/8/main">
  <p188:cm id="{113A423D-E161-438D-8DB0-A70480653109}" authorId="{2B5593C9-F2B6-30DD-4223-2A5BDAEF44D7}" created="2022-08-14T15:38:04.567">
    <pc:sldMkLst xmlns:pc="http://schemas.microsoft.com/office/powerpoint/2013/main/command">
      <pc:docMk/>
      <pc:sldMk cId="3364926947" sldId="438"/>
    </pc:sldMkLst>
    <p188:txBody>
      <a:bodyPr/>
      <a:lstStyle/>
      <a:p>
        <a:r>
          <a:rPr lang="en-US"/>
          <a:t>https://make.powerautomate.appsplatform.us</a:t>
        </a:r>
      </a:p>
    </p188:txBody>
  </p188:cm>
</p188:cmLst>
</file>

<file path=ppt/comments/modernComment_1D0_810D7A26.xml><?xml version="1.0" encoding="utf-8"?>
<p188:cmLst xmlns:a="http://schemas.openxmlformats.org/drawingml/2006/main" xmlns:r="http://schemas.openxmlformats.org/officeDocument/2006/relationships" xmlns:p188="http://schemas.microsoft.com/office/powerpoint/2018/8/main">
  <p188:cm id="{036E0CC3-247C-452C-9B35-B6D00153917F}" authorId="{43D42A99-9EF3-30D2-3895-D3108B56F71B}" created="2021-10-13T00:32:58.780">
    <ac:deMkLst xmlns:ac="http://schemas.microsoft.com/office/drawing/2013/main/command">
      <pc:docMk xmlns:pc="http://schemas.microsoft.com/office/powerpoint/2013/main/command"/>
      <pc:sldMk xmlns:pc="http://schemas.microsoft.com/office/powerpoint/2013/main/command" cId="2165144102" sldId="464"/>
      <ac:spMk id="2" creationId="{5B2B4695-91EA-4EF1-81DC-3EAA579CFEB1}"/>
    </ac:deMkLst>
    <p188:replyLst>
      <p188:reply id="{7BB26CEE-1C4B-45E5-B5B7-B50B70C78F80}" authorId="{1DAC1B3A-64C5-95C8-5D1A-3386AD85F058}" created="2021-10-20T12:58:28.035">
        <p188:txBody>
          <a:bodyPr/>
          <a:lstStyle/>
          <a:p>
            <a:r>
              <a:rPr lang="en-US"/>
              <a:t>[@Rishabh Mathur] Agreed it was out of date (Fixed), lets talk about if it should even be here and we can catch that in the next update if we choose to change</a:t>
            </a:r>
          </a:p>
        </p188:txBody>
      </p188:reply>
    </p188:replyLst>
    <p188:txBody>
      <a:bodyPr/>
      <a:lstStyle/>
      <a:p>
        <a:r>
          <a:rPr lang="en-US"/>
          <a:t>[@Christopher Weaver] - this slide is a bit confusing to me, are we talking about simply adding power apps to a teams tab or creating powerapps in teams (dataverse for teams ... project oakdale??) ... also, i think this is out of preview ...
https://docs.microsoft.com/en-us/powerapps/teams/embed-teams-tab
https://docs.microsoft.com/en-us/powerapps/teams/overview-of-the-power-apps-app</a:t>
        </a:r>
      </a:p>
    </p188:txBody>
  </p188:cm>
  <p188:cm id="{B790EF4B-D7E6-45D6-97ED-CF811665BF81}" authorId="{2B5593C9-F2B6-30DD-4223-2A5BDAEF44D7}" created="2022-08-13T21:25:18.344">
    <pc:sldMkLst xmlns:pc="http://schemas.microsoft.com/office/powerpoint/2013/main/command">
      <pc:docMk/>
      <pc:sldMk cId="2165144102" sldId="464"/>
    </pc:sldMkLst>
    <p188:txBody>
      <a:bodyPr/>
      <a:lstStyle/>
      <a:p>
        <a:r>
          <a:rPr lang="en-US"/>
          <a:t>Unable to add the Power Apps app to the  Left Rail in A365/IL5</a:t>
        </a:r>
      </a:p>
    </p188:txBody>
  </p188:cm>
</p188:cmLst>
</file>

<file path=ppt/comments/modernComment_1D2_71F65BF7.xml><?xml version="1.0" encoding="utf-8"?>
<p188:cmLst xmlns:a="http://schemas.openxmlformats.org/drawingml/2006/main" xmlns:r="http://schemas.openxmlformats.org/officeDocument/2006/relationships" xmlns:p188="http://schemas.microsoft.com/office/powerpoint/2018/8/main">
  <p188:cm id="{8E8E3672-75F5-42DB-8B68-60BF04D17076}" authorId="{2B5593C9-F2B6-30DD-4223-2A5BDAEF44D7}" created="2022-08-14T14:47:42.174">
    <pc:sldMkLst xmlns:pc="http://schemas.microsoft.com/office/powerpoint/2013/main/command">
      <pc:docMk/>
      <pc:sldMk cId="1911970807" sldId="466"/>
    </pc:sldMkLst>
    <p188:txBody>
      <a:bodyPr/>
      <a:lstStyle/>
      <a:p>
        <a:r>
          <a:rPr lang="en-US"/>
          <a:t>https://make.apps.appsplatform.us</a:t>
        </a:r>
      </a:p>
    </p188:txBody>
  </p188:cm>
</p188: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07DB95-B3AC-4873-A5F4-26231A56C75B}"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FFAC4A16-B42F-44FF-85B6-F05C0764346E}">
      <dgm:prSet phldrT="[Text]"/>
      <dgm:spPr/>
      <dgm:t>
        <a:bodyPr/>
        <a:lstStyle/>
        <a:p>
          <a:r>
            <a:rPr lang="en-US" altLang="en-US">
              <a:latin typeface="Segoe UI" panose="020B0502040204020203" pitchFamily="34" charset="0"/>
              <a:cs typeface="Segoe UI" panose="020B0502040204020203" pitchFamily="34" charset="0"/>
            </a:rPr>
            <a:t>Office365Users.MyProfile()</a:t>
          </a:r>
          <a:endParaRPr lang="en-US"/>
        </a:p>
      </dgm:t>
    </dgm:pt>
    <dgm:pt modelId="{F9285477-22F4-4282-BF66-3CC871F22063}" type="parTrans" cxnId="{114E44EA-2993-4992-984E-B1848581F772}">
      <dgm:prSet/>
      <dgm:spPr/>
      <dgm:t>
        <a:bodyPr/>
        <a:lstStyle/>
        <a:p>
          <a:endParaRPr lang="en-US"/>
        </a:p>
      </dgm:t>
    </dgm:pt>
    <dgm:pt modelId="{9930FD3E-E483-4068-80FF-06FC4EC0B4A2}" type="sibTrans" cxnId="{114E44EA-2993-4992-984E-B1848581F772}">
      <dgm:prSet/>
      <dgm:spPr/>
      <dgm:t>
        <a:bodyPr/>
        <a:lstStyle/>
        <a:p>
          <a:endParaRPr lang="en-US"/>
        </a:p>
      </dgm:t>
    </dgm:pt>
    <dgm:pt modelId="{084AB4E3-C6A5-4B76-9BA4-041E47395851}">
      <dgm:prSet phldrT="[Text]"/>
      <dgm:spPr/>
      <dgm:t>
        <a:bodyPr/>
        <a:lstStyle/>
        <a:p>
          <a:r>
            <a:rPr lang="en-US" altLang="en-US">
              <a:latin typeface="Segoe UI" panose="020B0502040204020203" pitchFamily="34" charset="0"/>
              <a:cs typeface="Segoe UI" panose="020B0502040204020203" pitchFamily="34" charset="0"/>
            </a:rPr>
            <a:t>Office365Users.UserProfile(&lt;UPN&gt; or Email ID)</a:t>
          </a:r>
          <a:endParaRPr lang="en-US"/>
        </a:p>
      </dgm:t>
    </dgm:pt>
    <dgm:pt modelId="{ABECC065-C78F-48F0-AFFD-7AB064438E4C}" type="parTrans" cxnId="{5F8829D1-4E84-4E1F-BD35-F01711DB18E8}">
      <dgm:prSet/>
      <dgm:spPr/>
      <dgm:t>
        <a:bodyPr/>
        <a:lstStyle/>
        <a:p>
          <a:endParaRPr lang="en-US"/>
        </a:p>
      </dgm:t>
    </dgm:pt>
    <dgm:pt modelId="{4ADC7394-0BD7-4447-8049-174C69D3E2C1}" type="sibTrans" cxnId="{5F8829D1-4E84-4E1F-BD35-F01711DB18E8}">
      <dgm:prSet/>
      <dgm:spPr/>
      <dgm:t>
        <a:bodyPr/>
        <a:lstStyle/>
        <a:p>
          <a:endParaRPr lang="en-US"/>
        </a:p>
      </dgm:t>
    </dgm:pt>
    <dgm:pt modelId="{D7F39400-469D-41B6-BC37-834E1E7DFEEF}">
      <dgm:prSet phldrT="[Text]"/>
      <dgm:spPr/>
      <dgm:t>
        <a:bodyPr/>
        <a:lstStyle/>
        <a:p>
          <a:r>
            <a:rPr lang="en-US" altLang="en-US">
              <a:latin typeface="Segoe UI" panose="020B0502040204020203" pitchFamily="34" charset="0"/>
              <a:cs typeface="Segoe UI" panose="020B0502040204020203" pitchFamily="34" charset="0"/>
            </a:rPr>
            <a:t>Office365Users.Manager(&lt;UPN&gt; or Email ID)</a:t>
          </a:r>
          <a:endParaRPr lang="en-US"/>
        </a:p>
      </dgm:t>
    </dgm:pt>
    <dgm:pt modelId="{DB4F0506-8ABE-48DC-804B-B592168E9D5F}" type="parTrans" cxnId="{4C745996-5CD8-4C6F-A9FB-8FE9ADE32E88}">
      <dgm:prSet/>
      <dgm:spPr/>
      <dgm:t>
        <a:bodyPr/>
        <a:lstStyle/>
        <a:p>
          <a:endParaRPr lang="en-US"/>
        </a:p>
      </dgm:t>
    </dgm:pt>
    <dgm:pt modelId="{8D492D80-2F4B-4301-9177-19ACE7E8121C}" type="sibTrans" cxnId="{4C745996-5CD8-4C6F-A9FB-8FE9ADE32E88}">
      <dgm:prSet/>
      <dgm:spPr/>
      <dgm:t>
        <a:bodyPr/>
        <a:lstStyle/>
        <a:p>
          <a:endParaRPr lang="en-US"/>
        </a:p>
      </dgm:t>
    </dgm:pt>
    <dgm:pt modelId="{EE54E331-21C0-4ADF-835E-398723745471}">
      <dgm:prSet phldrT="[Text]"/>
      <dgm:spPr/>
      <dgm:t>
        <a:bodyPr/>
        <a:lstStyle/>
        <a:p>
          <a:r>
            <a:rPr lang="en-US" altLang="en-US">
              <a:latin typeface="Segoe UI" panose="020B0502040204020203" pitchFamily="34" charset="0"/>
              <a:cs typeface="Segoe UI" panose="020B0502040204020203" pitchFamily="34" charset="0"/>
            </a:rPr>
            <a:t>Office365Users.DirectReports(&lt;UPN&gt; or Email ID)</a:t>
          </a:r>
          <a:endParaRPr lang="en-US"/>
        </a:p>
      </dgm:t>
    </dgm:pt>
    <dgm:pt modelId="{72C18661-DF93-4132-BF28-AEEE81D4E807}" type="parTrans" cxnId="{CB8CB669-7B57-45B2-BB15-6639B653D14F}">
      <dgm:prSet/>
      <dgm:spPr/>
      <dgm:t>
        <a:bodyPr/>
        <a:lstStyle/>
        <a:p>
          <a:endParaRPr lang="en-US"/>
        </a:p>
      </dgm:t>
    </dgm:pt>
    <dgm:pt modelId="{78CA3CF6-A2CF-4CF4-A95B-CC343C43D913}" type="sibTrans" cxnId="{CB8CB669-7B57-45B2-BB15-6639B653D14F}">
      <dgm:prSet/>
      <dgm:spPr/>
      <dgm:t>
        <a:bodyPr/>
        <a:lstStyle/>
        <a:p>
          <a:endParaRPr lang="en-US"/>
        </a:p>
      </dgm:t>
    </dgm:pt>
    <dgm:pt modelId="{030EDF49-EAA6-46B3-9AB5-CC55213DB5DD}" type="pres">
      <dgm:prSet presAssocID="{2407DB95-B3AC-4873-A5F4-26231A56C75B}" presName="Name0" presStyleCnt="0">
        <dgm:presLayoutVars>
          <dgm:chMax val="7"/>
          <dgm:chPref val="7"/>
          <dgm:dir/>
        </dgm:presLayoutVars>
      </dgm:prSet>
      <dgm:spPr/>
    </dgm:pt>
    <dgm:pt modelId="{2AC097A7-C8A9-4BED-961A-03AB8B2D934E}" type="pres">
      <dgm:prSet presAssocID="{2407DB95-B3AC-4873-A5F4-26231A56C75B}" presName="Name1" presStyleCnt="0"/>
      <dgm:spPr/>
    </dgm:pt>
    <dgm:pt modelId="{CDBA44F1-D06A-4A2E-BF9D-122CBE02663B}" type="pres">
      <dgm:prSet presAssocID="{2407DB95-B3AC-4873-A5F4-26231A56C75B}" presName="cycle" presStyleCnt="0"/>
      <dgm:spPr/>
    </dgm:pt>
    <dgm:pt modelId="{539C80A1-2103-4589-9FBD-E46501A2C114}" type="pres">
      <dgm:prSet presAssocID="{2407DB95-B3AC-4873-A5F4-26231A56C75B}" presName="srcNode" presStyleLbl="node1" presStyleIdx="0" presStyleCnt="4"/>
      <dgm:spPr/>
    </dgm:pt>
    <dgm:pt modelId="{2B656BED-B73B-4B18-BEC5-3E6798B95B74}" type="pres">
      <dgm:prSet presAssocID="{2407DB95-B3AC-4873-A5F4-26231A56C75B}" presName="conn" presStyleLbl="parChTrans1D2" presStyleIdx="0" presStyleCnt="1"/>
      <dgm:spPr/>
    </dgm:pt>
    <dgm:pt modelId="{F3BF8BB6-CCBF-4B84-9B01-CAADCD8C978F}" type="pres">
      <dgm:prSet presAssocID="{2407DB95-B3AC-4873-A5F4-26231A56C75B}" presName="extraNode" presStyleLbl="node1" presStyleIdx="0" presStyleCnt="4"/>
      <dgm:spPr/>
    </dgm:pt>
    <dgm:pt modelId="{85144EE0-2E8B-4B9C-B7F1-A68BA206EE55}" type="pres">
      <dgm:prSet presAssocID="{2407DB95-B3AC-4873-A5F4-26231A56C75B}" presName="dstNode" presStyleLbl="node1" presStyleIdx="0" presStyleCnt="4"/>
      <dgm:spPr/>
    </dgm:pt>
    <dgm:pt modelId="{25D84B60-7800-4239-A429-A3EF27CBD41D}" type="pres">
      <dgm:prSet presAssocID="{FFAC4A16-B42F-44FF-85B6-F05C0764346E}" presName="text_1" presStyleLbl="node1" presStyleIdx="0" presStyleCnt="4">
        <dgm:presLayoutVars>
          <dgm:bulletEnabled val="1"/>
        </dgm:presLayoutVars>
      </dgm:prSet>
      <dgm:spPr/>
    </dgm:pt>
    <dgm:pt modelId="{C5D6C3B1-E9E5-4788-8DA8-0AA1D36E6705}" type="pres">
      <dgm:prSet presAssocID="{FFAC4A16-B42F-44FF-85B6-F05C0764346E}" presName="accent_1" presStyleCnt="0"/>
      <dgm:spPr/>
    </dgm:pt>
    <dgm:pt modelId="{93A03CED-8666-479D-B9F3-58192EB772D9}" type="pres">
      <dgm:prSet presAssocID="{FFAC4A16-B42F-44FF-85B6-F05C0764346E}" presName="accentRepeatNode" presStyleLbl="solidFgAcc1" presStyleIdx="0" presStyleCnt="4"/>
      <dgm:spPr/>
    </dgm:pt>
    <dgm:pt modelId="{08E8622B-FCBD-47AC-9D9B-974EFC98A581}" type="pres">
      <dgm:prSet presAssocID="{084AB4E3-C6A5-4B76-9BA4-041E47395851}" presName="text_2" presStyleLbl="node1" presStyleIdx="1" presStyleCnt="4">
        <dgm:presLayoutVars>
          <dgm:bulletEnabled val="1"/>
        </dgm:presLayoutVars>
      </dgm:prSet>
      <dgm:spPr/>
    </dgm:pt>
    <dgm:pt modelId="{774D7AAE-F8F2-4C59-B309-B729C04BCACE}" type="pres">
      <dgm:prSet presAssocID="{084AB4E3-C6A5-4B76-9BA4-041E47395851}" presName="accent_2" presStyleCnt="0"/>
      <dgm:spPr/>
    </dgm:pt>
    <dgm:pt modelId="{5D041763-C1C3-4B66-8B6F-EDE9324A842D}" type="pres">
      <dgm:prSet presAssocID="{084AB4E3-C6A5-4B76-9BA4-041E47395851}" presName="accentRepeatNode" presStyleLbl="solidFgAcc1" presStyleIdx="1" presStyleCnt="4"/>
      <dgm:spPr/>
    </dgm:pt>
    <dgm:pt modelId="{230E0FAB-ABFB-48E0-8AD2-2B3EF99E3725}" type="pres">
      <dgm:prSet presAssocID="{D7F39400-469D-41B6-BC37-834E1E7DFEEF}" presName="text_3" presStyleLbl="node1" presStyleIdx="2" presStyleCnt="4">
        <dgm:presLayoutVars>
          <dgm:bulletEnabled val="1"/>
        </dgm:presLayoutVars>
      </dgm:prSet>
      <dgm:spPr/>
    </dgm:pt>
    <dgm:pt modelId="{F0FB099E-1777-4BA2-AA3D-30AC71100FCA}" type="pres">
      <dgm:prSet presAssocID="{D7F39400-469D-41B6-BC37-834E1E7DFEEF}" presName="accent_3" presStyleCnt="0"/>
      <dgm:spPr/>
    </dgm:pt>
    <dgm:pt modelId="{5951B810-5E2C-45DA-B0C8-9D57CF43062D}" type="pres">
      <dgm:prSet presAssocID="{D7F39400-469D-41B6-BC37-834E1E7DFEEF}" presName="accentRepeatNode" presStyleLbl="solidFgAcc1" presStyleIdx="2" presStyleCnt="4"/>
      <dgm:spPr/>
    </dgm:pt>
    <dgm:pt modelId="{0245B738-A995-4B28-BC23-1F2A4D5457A7}" type="pres">
      <dgm:prSet presAssocID="{EE54E331-21C0-4ADF-835E-398723745471}" presName="text_4" presStyleLbl="node1" presStyleIdx="3" presStyleCnt="4">
        <dgm:presLayoutVars>
          <dgm:bulletEnabled val="1"/>
        </dgm:presLayoutVars>
      </dgm:prSet>
      <dgm:spPr/>
    </dgm:pt>
    <dgm:pt modelId="{CD7DD639-BCCA-4DE2-B6A4-1B3B0517DF45}" type="pres">
      <dgm:prSet presAssocID="{EE54E331-21C0-4ADF-835E-398723745471}" presName="accent_4" presStyleCnt="0"/>
      <dgm:spPr/>
    </dgm:pt>
    <dgm:pt modelId="{6704FA19-6BE1-4E10-BA29-1556D92F9018}" type="pres">
      <dgm:prSet presAssocID="{EE54E331-21C0-4ADF-835E-398723745471}" presName="accentRepeatNode" presStyleLbl="solidFgAcc1" presStyleIdx="3" presStyleCnt="4"/>
      <dgm:spPr/>
    </dgm:pt>
  </dgm:ptLst>
  <dgm:cxnLst>
    <dgm:cxn modelId="{8EBBAE47-D355-45BC-92AA-DA18428F0397}" type="presOf" srcId="{084AB4E3-C6A5-4B76-9BA4-041E47395851}" destId="{08E8622B-FCBD-47AC-9D9B-974EFC98A581}" srcOrd="0" destOrd="0" presId="urn:microsoft.com/office/officeart/2008/layout/VerticalCurvedList"/>
    <dgm:cxn modelId="{CB8CB669-7B57-45B2-BB15-6639B653D14F}" srcId="{2407DB95-B3AC-4873-A5F4-26231A56C75B}" destId="{EE54E331-21C0-4ADF-835E-398723745471}" srcOrd="3" destOrd="0" parTransId="{72C18661-DF93-4132-BF28-AEEE81D4E807}" sibTransId="{78CA3CF6-A2CF-4CF4-A95B-CC343C43D913}"/>
    <dgm:cxn modelId="{4520D04F-F831-4FB3-A5B0-729D8B37B465}" type="presOf" srcId="{2407DB95-B3AC-4873-A5F4-26231A56C75B}" destId="{030EDF49-EAA6-46B3-9AB5-CC55213DB5DD}" srcOrd="0" destOrd="0" presId="urn:microsoft.com/office/officeart/2008/layout/VerticalCurvedList"/>
    <dgm:cxn modelId="{14F2837C-CEFF-4469-9BF8-06594495DC85}" type="presOf" srcId="{D7F39400-469D-41B6-BC37-834E1E7DFEEF}" destId="{230E0FAB-ABFB-48E0-8AD2-2B3EF99E3725}" srcOrd="0" destOrd="0" presId="urn:microsoft.com/office/officeart/2008/layout/VerticalCurvedList"/>
    <dgm:cxn modelId="{4C745996-5CD8-4C6F-A9FB-8FE9ADE32E88}" srcId="{2407DB95-B3AC-4873-A5F4-26231A56C75B}" destId="{D7F39400-469D-41B6-BC37-834E1E7DFEEF}" srcOrd="2" destOrd="0" parTransId="{DB4F0506-8ABE-48DC-804B-B592168E9D5F}" sibTransId="{8D492D80-2F4B-4301-9177-19ACE7E8121C}"/>
    <dgm:cxn modelId="{AE69609A-6588-4817-9979-6D4A171935A9}" type="presOf" srcId="{FFAC4A16-B42F-44FF-85B6-F05C0764346E}" destId="{25D84B60-7800-4239-A429-A3EF27CBD41D}" srcOrd="0" destOrd="0" presId="urn:microsoft.com/office/officeart/2008/layout/VerticalCurvedList"/>
    <dgm:cxn modelId="{5F8829D1-4E84-4E1F-BD35-F01711DB18E8}" srcId="{2407DB95-B3AC-4873-A5F4-26231A56C75B}" destId="{084AB4E3-C6A5-4B76-9BA4-041E47395851}" srcOrd="1" destOrd="0" parTransId="{ABECC065-C78F-48F0-AFFD-7AB064438E4C}" sibTransId="{4ADC7394-0BD7-4447-8049-174C69D3E2C1}"/>
    <dgm:cxn modelId="{114E44EA-2993-4992-984E-B1848581F772}" srcId="{2407DB95-B3AC-4873-A5F4-26231A56C75B}" destId="{FFAC4A16-B42F-44FF-85B6-F05C0764346E}" srcOrd="0" destOrd="0" parTransId="{F9285477-22F4-4282-BF66-3CC871F22063}" sibTransId="{9930FD3E-E483-4068-80FF-06FC4EC0B4A2}"/>
    <dgm:cxn modelId="{55B3DDEA-B5DD-4E4F-AEAC-58B942853DAE}" type="presOf" srcId="{9930FD3E-E483-4068-80FF-06FC4EC0B4A2}" destId="{2B656BED-B73B-4B18-BEC5-3E6798B95B74}" srcOrd="0" destOrd="0" presId="urn:microsoft.com/office/officeart/2008/layout/VerticalCurvedList"/>
    <dgm:cxn modelId="{A3CD15FE-403B-44E2-86A6-772241C74393}" type="presOf" srcId="{EE54E331-21C0-4ADF-835E-398723745471}" destId="{0245B738-A995-4B28-BC23-1F2A4D5457A7}" srcOrd="0" destOrd="0" presId="urn:microsoft.com/office/officeart/2008/layout/VerticalCurvedList"/>
    <dgm:cxn modelId="{6FC0F36A-56F6-497D-887A-71842EE532CF}" type="presParOf" srcId="{030EDF49-EAA6-46B3-9AB5-CC55213DB5DD}" destId="{2AC097A7-C8A9-4BED-961A-03AB8B2D934E}" srcOrd="0" destOrd="0" presId="urn:microsoft.com/office/officeart/2008/layout/VerticalCurvedList"/>
    <dgm:cxn modelId="{49B06D1E-FF74-4A6B-BBC3-36CBC6D8EA47}" type="presParOf" srcId="{2AC097A7-C8A9-4BED-961A-03AB8B2D934E}" destId="{CDBA44F1-D06A-4A2E-BF9D-122CBE02663B}" srcOrd="0" destOrd="0" presId="urn:microsoft.com/office/officeart/2008/layout/VerticalCurvedList"/>
    <dgm:cxn modelId="{502EFCCA-2ADA-4E94-BEA7-4C661391501E}" type="presParOf" srcId="{CDBA44F1-D06A-4A2E-BF9D-122CBE02663B}" destId="{539C80A1-2103-4589-9FBD-E46501A2C114}" srcOrd="0" destOrd="0" presId="urn:microsoft.com/office/officeart/2008/layout/VerticalCurvedList"/>
    <dgm:cxn modelId="{40BDE0A9-5F46-4125-908D-90E7B7D78B7F}" type="presParOf" srcId="{CDBA44F1-D06A-4A2E-BF9D-122CBE02663B}" destId="{2B656BED-B73B-4B18-BEC5-3E6798B95B74}" srcOrd="1" destOrd="0" presId="urn:microsoft.com/office/officeart/2008/layout/VerticalCurvedList"/>
    <dgm:cxn modelId="{2CBB40C2-4E09-4D3A-A479-63AF5C44BE53}" type="presParOf" srcId="{CDBA44F1-D06A-4A2E-BF9D-122CBE02663B}" destId="{F3BF8BB6-CCBF-4B84-9B01-CAADCD8C978F}" srcOrd="2" destOrd="0" presId="urn:microsoft.com/office/officeart/2008/layout/VerticalCurvedList"/>
    <dgm:cxn modelId="{A046BFA5-F9F2-4E25-8085-15F127A92C14}" type="presParOf" srcId="{CDBA44F1-D06A-4A2E-BF9D-122CBE02663B}" destId="{85144EE0-2E8B-4B9C-B7F1-A68BA206EE55}" srcOrd="3" destOrd="0" presId="urn:microsoft.com/office/officeart/2008/layout/VerticalCurvedList"/>
    <dgm:cxn modelId="{EE10653E-5DDF-40D8-AAD2-45550A226BD3}" type="presParOf" srcId="{2AC097A7-C8A9-4BED-961A-03AB8B2D934E}" destId="{25D84B60-7800-4239-A429-A3EF27CBD41D}" srcOrd="1" destOrd="0" presId="urn:microsoft.com/office/officeart/2008/layout/VerticalCurvedList"/>
    <dgm:cxn modelId="{F9ED3DB4-3F2F-407F-8CDD-805ABA07A15C}" type="presParOf" srcId="{2AC097A7-C8A9-4BED-961A-03AB8B2D934E}" destId="{C5D6C3B1-E9E5-4788-8DA8-0AA1D36E6705}" srcOrd="2" destOrd="0" presId="urn:microsoft.com/office/officeart/2008/layout/VerticalCurvedList"/>
    <dgm:cxn modelId="{E13FF7FA-EDDF-460F-868A-AE6499A643AC}" type="presParOf" srcId="{C5D6C3B1-E9E5-4788-8DA8-0AA1D36E6705}" destId="{93A03CED-8666-479D-B9F3-58192EB772D9}" srcOrd="0" destOrd="0" presId="urn:microsoft.com/office/officeart/2008/layout/VerticalCurvedList"/>
    <dgm:cxn modelId="{64B17541-D424-4F97-BB2F-A811D1D12C20}" type="presParOf" srcId="{2AC097A7-C8A9-4BED-961A-03AB8B2D934E}" destId="{08E8622B-FCBD-47AC-9D9B-974EFC98A581}" srcOrd="3" destOrd="0" presId="urn:microsoft.com/office/officeart/2008/layout/VerticalCurvedList"/>
    <dgm:cxn modelId="{6654CCF0-BC80-4D73-A087-323283C8BD2F}" type="presParOf" srcId="{2AC097A7-C8A9-4BED-961A-03AB8B2D934E}" destId="{774D7AAE-F8F2-4C59-B309-B729C04BCACE}" srcOrd="4" destOrd="0" presId="urn:microsoft.com/office/officeart/2008/layout/VerticalCurvedList"/>
    <dgm:cxn modelId="{61C04D36-9CAB-41FF-AEE0-6D620C9E8B50}" type="presParOf" srcId="{774D7AAE-F8F2-4C59-B309-B729C04BCACE}" destId="{5D041763-C1C3-4B66-8B6F-EDE9324A842D}" srcOrd="0" destOrd="0" presId="urn:microsoft.com/office/officeart/2008/layout/VerticalCurvedList"/>
    <dgm:cxn modelId="{B2A13E7B-74EF-4E66-BDF2-953314664B09}" type="presParOf" srcId="{2AC097A7-C8A9-4BED-961A-03AB8B2D934E}" destId="{230E0FAB-ABFB-48E0-8AD2-2B3EF99E3725}" srcOrd="5" destOrd="0" presId="urn:microsoft.com/office/officeart/2008/layout/VerticalCurvedList"/>
    <dgm:cxn modelId="{B3BCD66F-5E36-4228-9A97-860C9FAA76B4}" type="presParOf" srcId="{2AC097A7-C8A9-4BED-961A-03AB8B2D934E}" destId="{F0FB099E-1777-4BA2-AA3D-30AC71100FCA}" srcOrd="6" destOrd="0" presId="urn:microsoft.com/office/officeart/2008/layout/VerticalCurvedList"/>
    <dgm:cxn modelId="{74DA46D8-94C6-48C6-9058-27AB7B75E025}" type="presParOf" srcId="{F0FB099E-1777-4BA2-AA3D-30AC71100FCA}" destId="{5951B810-5E2C-45DA-B0C8-9D57CF43062D}" srcOrd="0" destOrd="0" presId="urn:microsoft.com/office/officeart/2008/layout/VerticalCurvedList"/>
    <dgm:cxn modelId="{88AB71BB-B28E-4B2C-99A5-3BDF08EA4328}" type="presParOf" srcId="{2AC097A7-C8A9-4BED-961A-03AB8B2D934E}" destId="{0245B738-A995-4B28-BC23-1F2A4D5457A7}" srcOrd="7" destOrd="0" presId="urn:microsoft.com/office/officeart/2008/layout/VerticalCurvedList"/>
    <dgm:cxn modelId="{2109A452-A5EC-4E66-85F3-700B4CFD252B}" type="presParOf" srcId="{2AC097A7-C8A9-4BED-961A-03AB8B2D934E}" destId="{CD7DD639-BCCA-4DE2-B6A4-1B3B0517DF45}" srcOrd="8" destOrd="0" presId="urn:microsoft.com/office/officeart/2008/layout/VerticalCurvedList"/>
    <dgm:cxn modelId="{9AB87B09-E2BA-4022-B1D8-FEE96C229584}" type="presParOf" srcId="{CD7DD639-BCCA-4DE2-B6A4-1B3B0517DF45}" destId="{6704FA19-6BE1-4E10-BA29-1556D92F901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4057F29-3BE5-4C0E-B2B7-69C4EA4A2A3F}"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1F93EC45-E26D-4653-94E1-39A59338438B}">
      <dgm:prSet/>
      <dgm:spPr/>
      <dgm:t>
        <a:bodyPr/>
        <a:lstStyle/>
        <a:p>
          <a:r>
            <a:rPr lang="en-US"/>
            <a:t>Turn repetitive tasks into multistep workflows. For example, with a few clicks capture tweets and add them as leads in Dynamics 365, subscribers in Mailchimp, and more</a:t>
          </a:r>
          <a:r>
            <a:rPr lang="en-US">
              <a:latin typeface="Segoe UI Light"/>
            </a:rPr>
            <a:t>.</a:t>
          </a:r>
          <a:endParaRPr lang="en-US"/>
        </a:p>
      </dgm:t>
    </dgm:pt>
    <dgm:pt modelId="{ABAB640E-1388-460B-8C3F-F78021DD1577}" type="parTrans" cxnId="{8922F8C7-A6D5-41F6-849D-0D66D3F64F3F}">
      <dgm:prSet/>
      <dgm:spPr/>
      <dgm:t>
        <a:bodyPr/>
        <a:lstStyle/>
        <a:p>
          <a:endParaRPr lang="en-US"/>
        </a:p>
      </dgm:t>
    </dgm:pt>
    <dgm:pt modelId="{C81A40A6-75B0-434D-9476-10B6F58BFB75}" type="sibTrans" cxnId="{8922F8C7-A6D5-41F6-849D-0D66D3F64F3F}">
      <dgm:prSet/>
      <dgm:spPr/>
      <dgm:t>
        <a:bodyPr/>
        <a:lstStyle/>
        <a:p>
          <a:endParaRPr lang="en-US"/>
        </a:p>
      </dgm:t>
    </dgm:pt>
    <dgm:pt modelId="{82B39632-6860-436D-AECA-A297F400EEF2}" type="pres">
      <dgm:prSet presAssocID="{14057F29-3BE5-4C0E-B2B7-69C4EA4A2A3F}" presName="linear" presStyleCnt="0">
        <dgm:presLayoutVars>
          <dgm:animLvl val="lvl"/>
          <dgm:resizeHandles val="exact"/>
        </dgm:presLayoutVars>
      </dgm:prSet>
      <dgm:spPr/>
    </dgm:pt>
    <dgm:pt modelId="{B2DDB403-689B-4AF4-9B9B-8431612AB0C0}" type="pres">
      <dgm:prSet presAssocID="{1F93EC45-E26D-4653-94E1-39A59338438B}" presName="parentText" presStyleLbl="node1" presStyleIdx="0" presStyleCnt="1">
        <dgm:presLayoutVars>
          <dgm:chMax val="0"/>
          <dgm:bulletEnabled val="1"/>
        </dgm:presLayoutVars>
      </dgm:prSet>
      <dgm:spPr/>
    </dgm:pt>
  </dgm:ptLst>
  <dgm:cxnLst>
    <dgm:cxn modelId="{71572749-089D-4C77-B98D-52468D9F69CE}" type="presOf" srcId="{14057F29-3BE5-4C0E-B2B7-69C4EA4A2A3F}" destId="{82B39632-6860-436D-AECA-A297F400EEF2}" srcOrd="0" destOrd="0" presId="urn:microsoft.com/office/officeart/2005/8/layout/vList2"/>
    <dgm:cxn modelId="{8922F8C7-A6D5-41F6-849D-0D66D3F64F3F}" srcId="{14057F29-3BE5-4C0E-B2B7-69C4EA4A2A3F}" destId="{1F93EC45-E26D-4653-94E1-39A59338438B}" srcOrd="0" destOrd="0" parTransId="{ABAB640E-1388-460B-8C3F-F78021DD1577}" sibTransId="{C81A40A6-75B0-434D-9476-10B6F58BFB75}"/>
    <dgm:cxn modelId="{BA6010EE-7BA4-4EED-B2BF-AFAA3CF5234A}" type="presOf" srcId="{1F93EC45-E26D-4653-94E1-39A59338438B}" destId="{B2DDB403-689B-4AF4-9B9B-8431612AB0C0}" srcOrd="0" destOrd="0" presId="urn:microsoft.com/office/officeart/2005/8/layout/vList2"/>
    <dgm:cxn modelId="{58764F65-D1DF-49C6-96AE-D2EF66B34724}" type="presParOf" srcId="{82B39632-6860-436D-AECA-A297F400EEF2}" destId="{B2DDB403-689B-4AF4-9B9B-8431612AB0C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4057F29-3BE5-4C0E-B2B7-69C4EA4A2A3F}"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1F93EC45-E26D-4653-94E1-39A59338438B}">
      <dgm:prSet/>
      <dgm:spPr/>
      <dgm:t>
        <a:bodyPr/>
        <a:lstStyle/>
        <a:p>
          <a:r>
            <a:rPr lang="en-US"/>
            <a:t>Conditional logic and loops can direct the flow to branch, repeat, or change how data is processed based on values within the flow</a:t>
          </a:r>
          <a:r>
            <a:rPr lang="en-US" b="0" i="0" u="none" strike="noStrike" cap="none" baseline="0" noProof="0">
              <a:solidFill>
                <a:srgbClr val="010000"/>
              </a:solidFill>
              <a:latin typeface="Segoe UI Light"/>
              <a:cs typeface="Segoe UI Light"/>
            </a:rPr>
            <a:t>.</a:t>
          </a:r>
          <a:endParaRPr lang="en-US"/>
        </a:p>
      </dgm:t>
    </dgm:pt>
    <dgm:pt modelId="{ABAB640E-1388-460B-8C3F-F78021DD1577}" type="parTrans" cxnId="{8922F8C7-A6D5-41F6-849D-0D66D3F64F3F}">
      <dgm:prSet/>
      <dgm:spPr/>
      <dgm:t>
        <a:bodyPr/>
        <a:lstStyle/>
        <a:p>
          <a:endParaRPr lang="en-US"/>
        </a:p>
      </dgm:t>
    </dgm:pt>
    <dgm:pt modelId="{C81A40A6-75B0-434D-9476-10B6F58BFB75}" type="sibTrans" cxnId="{8922F8C7-A6D5-41F6-849D-0D66D3F64F3F}">
      <dgm:prSet/>
      <dgm:spPr/>
      <dgm:t>
        <a:bodyPr/>
        <a:lstStyle/>
        <a:p>
          <a:endParaRPr lang="en-US"/>
        </a:p>
      </dgm:t>
    </dgm:pt>
    <dgm:pt modelId="{82B39632-6860-436D-AECA-A297F400EEF2}" type="pres">
      <dgm:prSet presAssocID="{14057F29-3BE5-4C0E-B2B7-69C4EA4A2A3F}" presName="linear" presStyleCnt="0">
        <dgm:presLayoutVars>
          <dgm:animLvl val="lvl"/>
          <dgm:resizeHandles val="exact"/>
        </dgm:presLayoutVars>
      </dgm:prSet>
      <dgm:spPr/>
    </dgm:pt>
    <dgm:pt modelId="{7E7A97AB-4FF6-4C2E-AD8B-452BB73DB4D9}" type="pres">
      <dgm:prSet presAssocID="{1F93EC45-E26D-4653-94E1-39A59338438B}" presName="parentText" presStyleLbl="node1" presStyleIdx="0" presStyleCnt="1">
        <dgm:presLayoutVars>
          <dgm:chMax val="0"/>
          <dgm:bulletEnabled val="1"/>
        </dgm:presLayoutVars>
      </dgm:prSet>
      <dgm:spPr/>
    </dgm:pt>
  </dgm:ptLst>
  <dgm:cxnLst>
    <dgm:cxn modelId="{71572749-089D-4C77-B98D-52468D9F69CE}" type="presOf" srcId="{14057F29-3BE5-4C0E-B2B7-69C4EA4A2A3F}" destId="{82B39632-6860-436D-AECA-A297F400EEF2}" srcOrd="0" destOrd="0" presId="urn:microsoft.com/office/officeart/2005/8/layout/vList2"/>
    <dgm:cxn modelId="{8922F8C7-A6D5-41F6-849D-0D66D3F64F3F}" srcId="{14057F29-3BE5-4C0E-B2B7-69C4EA4A2A3F}" destId="{1F93EC45-E26D-4653-94E1-39A59338438B}" srcOrd="0" destOrd="0" parTransId="{ABAB640E-1388-460B-8C3F-F78021DD1577}" sibTransId="{C81A40A6-75B0-434D-9476-10B6F58BFB75}"/>
    <dgm:cxn modelId="{1CFE92DE-3177-4148-8AC7-B299829A3B28}" type="presOf" srcId="{1F93EC45-E26D-4653-94E1-39A59338438B}" destId="{7E7A97AB-4FF6-4C2E-AD8B-452BB73DB4D9}" srcOrd="0" destOrd="0" presId="urn:microsoft.com/office/officeart/2005/8/layout/vList2"/>
    <dgm:cxn modelId="{D0AFD175-5FCA-4D55-A593-26248FDF6F95}" type="presParOf" srcId="{82B39632-6860-436D-AECA-A297F400EEF2}" destId="{7E7A97AB-4FF6-4C2E-AD8B-452BB73DB4D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1B63B8-AA59-4518-A2E8-C7ADCBBFA080}"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A239396A-2B91-4BDD-8032-8C63C91A118B}">
      <dgm:prSet phldrT="[Text]" phldr="0"/>
      <dgm:spPr/>
      <dgm:t>
        <a:bodyPr/>
        <a:lstStyle/>
        <a:p>
          <a:r>
            <a:rPr lang="en-US"/>
            <a:t>What form factors are supported?</a:t>
          </a:r>
        </a:p>
      </dgm:t>
    </dgm:pt>
    <dgm:pt modelId="{97BDACBA-CCCE-4E9A-9204-FE4B1DBC6FCE}" type="parTrans" cxnId="{6FEDA663-7DFD-4F72-BBD4-A64A129FF218}">
      <dgm:prSet/>
      <dgm:spPr/>
      <dgm:t>
        <a:bodyPr/>
        <a:lstStyle/>
        <a:p>
          <a:endParaRPr lang="en-US"/>
        </a:p>
      </dgm:t>
    </dgm:pt>
    <dgm:pt modelId="{A21093DC-9B76-4CF3-9B68-D5E76D2582CE}" type="sibTrans" cxnId="{6FEDA663-7DFD-4F72-BBD4-A64A129FF218}">
      <dgm:prSet/>
      <dgm:spPr/>
      <dgm:t>
        <a:bodyPr/>
        <a:lstStyle/>
        <a:p>
          <a:endParaRPr lang="en-US"/>
        </a:p>
      </dgm:t>
    </dgm:pt>
    <dgm:pt modelId="{DC2AEF5C-2901-4A85-B119-D72B0A3886B7}">
      <dgm:prSet phldrT="[Text]" phldr="0"/>
      <dgm:spPr/>
      <dgm:t>
        <a:bodyPr/>
        <a:lstStyle/>
        <a:p>
          <a:r>
            <a:rPr lang="en-US"/>
            <a:t>What elements need to stretch or resize?</a:t>
          </a:r>
        </a:p>
      </dgm:t>
    </dgm:pt>
    <dgm:pt modelId="{016A1779-EE18-4495-B0B5-8A85DC3F4B4E}" type="parTrans" cxnId="{FF5CF767-7EAE-4549-B381-AA1AA0B0BB29}">
      <dgm:prSet/>
      <dgm:spPr/>
      <dgm:t>
        <a:bodyPr/>
        <a:lstStyle/>
        <a:p>
          <a:endParaRPr lang="en-US"/>
        </a:p>
      </dgm:t>
    </dgm:pt>
    <dgm:pt modelId="{B02FB64E-BECC-475B-8F62-7091F3025D98}" type="sibTrans" cxnId="{FF5CF767-7EAE-4549-B381-AA1AA0B0BB29}">
      <dgm:prSet/>
      <dgm:spPr/>
      <dgm:t>
        <a:bodyPr/>
        <a:lstStyle/>
        <a:p>
          <a:endParaRPr lang="en-US"/>
        </a:p>
      </dgm:t>
    </dgm:pt>
    <dgm:pt modelId="{082E378D-C2A0-456A-8C95-45F6A98092D9}">
      <dgm:prSet phldrT="[Text]" phldr="0"/>
      <dgm:spPr/>
      <dgm:t>
        <a:bodyPr/>
        <a:lstStyle/>
        <a:p>
          <a:r>
            <a:rPr lang="en-US"/>
            <a:t>How does the app look on each supported form factors?</a:t>
          </a:r>
        </a:p>
      </dgm:t>
    </dgm:pt>
    <dgm:pt modelId="{8EFFEA56-A7A8-4914-936A-CF28B59464ED}" type="parTrans" cxnId="{C6542CCF-FF94-4185-A1DB-6A08EA7C8579}">
      <dgm:prSet/>
      <dgm:spPr/>
      <dgm:t>
        <a:bodyPr/>
        <a:lstStyle/>
        <a:p>
          <a:endParaRPr lang="en-US"/>
        </a:p>
      </dgm:t>
    </dgm:pt>
    <dgm:pt modelId="{97813F16-1D29-41C6-9F90-9DF973A3E0CB}" type="sibTrans" cxnId="{C6542CCF-FF94-4185-A1DB-6A08EA7C8579}">
      <dgm:prSet/>
      <dgm:spPr/>
      <dgm:t>
        <a:bodyPr/>
        <a:lstStyle/>
        <a:p>
          <a:endParaRPr lang="en-US"/>
        </a:p>
      </dgm:t>
    </dgm:pt>
    <dgm:pt modelId="{CDE820E6-4FB0-4B14-A137-8A3B6DA5009F}">
      <dgm:prSet phldrT="[Text]" phldr="0"/>
      <dgm:spPr/>
      <dgm:t>
        <a:bodyPr/>
        <a:lstStyle/>
        <a:p>
          <a:r>
            <a:rPr lang="en-US"/>
            <a:t>Are you hiding elements on certain form factors?</a:t>
          </a:r>
        </a:p>
      </dgm:t>
    </dgm:pt>
    <dgm:pt modelId="{1F61A039-317A-4487-A451-9CCCDAFCB0E1}" type="parTrans" cxnId="{1EAA68BB-C22A-4C22-ABF1-8557F1EE3981}">
      <dgm:prSet/>
      <dgm:spPr/>
      <dgm:t>
        <a:bodyPr/>
        <a:lstStyle/>
        <a:p>
          <a:endParaRPr lang="en-US"/>
        </a:p>
      </dgm:t>
    </dgm:pt>
    <dgm:pt modelId="{0044D3A0-48B9-458A-A348-EBDDBF1778A6}" type="sibTrans" cxnId="{1EAA68BB-C22A-4C22-ABF1-8557F1EE3981}">
      <dgm:prSet/>
      <dgm:spPr/>
      <dgm:t>
        <a:bodyPr/>
        <a:lstStyle/>
        <a:p>
          <a:endParaRPr lang="en-US"/>
        </a:p>
      </dgm:t>
    </dgm:pt>
    <dgm:pt modelId="{12856078-AD78-492B-A435-E9ECE9DD121C}">
      <dgm:prSet phldrT="[Text]" phldr="0"/>
      <dgm:spPr/>
      <dgm:t>
        <a:bodyPr/>
        <a:lstStyle/>
        <a:p>
          <a:r>
            <a:rPr lang="en-US"/>
            <a:t>Does the app have different behaviors between </a:t>
          </a:r>
          <a:r>
            <a:rPr lang="en-US">
              <a:latin typeface="Segoe UI Light"/>
            </a:rPr>
            <a:t>form</a:t>
          </a:r>
          <a:r>
            <a:rPr lang="en-US"/>
            <a:t> factors?</a:t>
          </a:r>
        </a:p>
      </dgm:t>
    </dgm:pt>
    <dgm:pt modelId="{A2E07A71-8258-4969-B0AD-1F1DF9946923}" type="parTrans" cxnId="{99BAC626-139F-49DA-880A-67C2B4F366DA}">
      <dgm:prSet/>
      <dgm:spPr/>
      <dgm:t>
        <a:bodyPr/>
        <a:lstStyle/>
        <a:p>
          <a:endParaRPr lang="en-US"/>
        </a:p>
      </dgm:t>
    </dgm:pt>
    <dgm:pt modelId="{1FAE8EE9-8C6D-47FD-B361-030928CA61BA}" type="sibTrans" cxnId="{99BAC626-139F-49DA-880A-67C2B4F366DA}">
      <dgm:prSet/>
      <dgm:spPr/>
      <dgm:t>
        <a:bodyPr/>
        <a:lstStyle/>
        <a:p>
          <a:endParaRPr lang="en-US"/>
        </a:p>
      </dgm:t>
    </dgm:pt>
    <dgm:pt modelId="{C6D7CB52-89A9-4ACC-9E8E-DCBD4F5AA4B6}" type="pres">
      <dgm:prSet presAssocID="{5B1B63B8-AA59-4518-A2E8-C7ADCBBFA080}" presName="diagram" presStyleCnt="0">
        <dgm:presLayoutVars>
          <dgm:dir/>
          <dgm:resizeHandles val="exact"/>
        </dgm:presLayoutVars>
      </dgm:prSet>
      <dgm:spPr/>
    </dgm:pt>
    <dgm:pt modelId="{D7B1FDA8-8FAF-4A15-8A67-855DDDA8D737}" type="pres">
      <dgm:prSet presAssocID="{A239396A-2B91-4BDD-8032-8C63C91A118B}" presName="node" presStyleLbl="node1" presStyleIdx="0" presStyleCnt="5">
        <dgm:presLayoutVars>
          <dgm:bulletEnabled val="1"/>
        </dgm:presLayoutVars>
      </dgm:prSet>
      <dgm:spPr/>
    </dgm:pt>
    <dgm:pt modelId="{6B0015B7-B5B2-4AC5-9387-286EFB889D87}" type="pres">
      <dgm:prSet presAssocID="{A21093DC-9B76-4CF3-9B68-D5E76D2582CE}" presName="sibTrans" presStyleCnt="0"/>
      <dgm:spPr/>
    </dgm:pt>
    <dgm:pt modelId="{5672832C-07AB-4B89-ADBF-C7ACF1E655AF}" type="pres">
      <dgm:prSet presAssocID="{DC2AEF5C-2901-4A85-B119-D72B0A3886B7}" presName="node" presStyleLbl="node1" presStyleIdx="1" presStyleCnt="5">
        <dgm:presLayoutVars>
          <dgm:bulletEnabled val="1"/>
        </dgm:presLayoutVars>
      </dgm:prSet>
      <dgm:spPr/>
    </dgm:pt>
    <dgm:pt modelId="{5DD49B53-E51C-4B1C-A84B-BCB549CE29A5}" type="pres">
      <dgm:prSet presAssocID="{B02FB64E-BECC-475B-8F62-7091F3025D98}" presName="sibTrans" presStyleCnt="0"/>
      <dgm:spPr/>
    </dgm:pt>
    <dgm:pt modelId="{4BE939DE-E6D2-4E52-A486-B7D1403835FF}" type="pres">
      <dgm:prSet presAssocID="{082E378D-C2A0-456A-8C95-45F6A98092D9}" presName="node" presStyleLbl="node1" presStyleIdx="2" presStyleCnt="5">
        <dgm:presLayoutVars>
          <dgm:bulletEnabled val="1"/>
        </dgm:presLayoutVars>
      </dgm:prSet>
      <dgm:spPr/>
    </dgm:pt>
    <dgm:pt modelId="{63CE627C-F86B-46BB-ACEC-74A160A8BBF4}" type="pres">
      <dgm:prSet presAssocID="{97813F16-1D29-41C6-9F90-9DF973A3E0CB}" presName="sibTrans" presStyleCnt="0"/>
      <dgm:spPr/>
    </dgm:pt>
    <dgm:pt modelId="{DE00399F-6A60-40D8-A656-4310D0F8C428}" type="pres">
      <dgm:prSet presAssocID="{CDE820E6-4FB0-4B14-A137-8A3B6DA5009F}" presName="node" presStyleLbl="node1" presStyleIdx="3" presStyleCnt="5">
        <dgm:presLayoutVars>
          <dgm:bulletEnabled val="1"/>
        </dgm:presLayoutVars>
      </dgm:prSet>
      <dgm:spPr/>
    </dgm:pt>
    <dgm:pt modelId="{53A8CBD2-6679-474C-9705-BE352E12596E}" type="pres">
      <dgm:prSet presAssocID="{0044D3A0-48B9-458A-A348-EBDDBF1778A6}" presName="sibTrans" presStyleCnt="0"/>
      <dgm:spPr/>
    </dgm:pt>
    <dgm:pt modelId="{15CBAD03-5AB6-4A4A-A788-E1FC9B71290A}" type="pres">
      <dgm:prSet presAssocID="{12856078-AD78-492B-A435-E9ECE9DD121C}" presName="node" presStyleLbl="node1" presStyleIdx="4" presStyleCnt="5">
        <dgm:presLayoutVars>
          <dgm:bulletEnabled val="1"/>
        </dgm:presLayoutVars>
      </dgm:prSet>
      <dgm:spPr/>
    </dgm:pt>
  </dgm:ptLst>
  <dgm:cxnLst>
    <dgm:cxn modelId="{7BAA6A0B-E7FF-47FB-8979-9741CD378413}" type="presOf" srcId="{082E378D-C2A0-456A-8C95-45F6A98092D9}" destId="{4BE939DE-E6D2-4E52-A486-B7D1403835FF}" srcOrd="0" destOrd="0" presId="urn:microsoft.com/office/officeart/2005/8/layout/default"/>
    <dgm:cxn modelId="{D2691621-EC6C-4527-A3CF-261597B2C5FB}" type="presOf" srcId="{5B1B63B8-AA59-4518-A2E8-C7ADCBBFA080}" destId="{C6D7CB52-89A9-4ACC-9E8E-DCBD4F5AA4B6}" srcOrd="0" destOrd="0" presId="urn:microsoft.com/office/officeart/2005/8/layout/default"/>
    <dgm:cxn modelId="{99BAC626-139F-49DA-880A-67C2B4F366DA}" srcId="{5B1B63B8-AA59-4518-A2E8-C7ADCBBFA080}" destId="{12856078-AD78-492B-A435-E9ECE9DD121C}" srcOrd="4" destOrd="0" parTransId="{A2E07A71-8258-4969-B0AD-1F1DF9946923}" sibTransId="{1FAE8EE9-8C6D-47FD-B361-030928CA61BA}"/>
    <dgm:cxn modelId="{250CA82B-DCBF-4E97-AC51-B1DFD0652CEA}" type="presOf" srcId="{A239396A-2B91-4BDD-8032-8C63C91A118B}" destId="{D7B1FDA8-8FAF-4A15-8A67-855DDDA8D737}" srcOrd="0" destOrd="0" presId="urn:microsoft.com/office/officeart/2005/8/layout/default"/>
    <dgm:cxn modelId="{91EA783D-7874-447F-8E84-ACA2CCE53132}" type="presOf" srcId="{CDE820E6-4FB0-4B14-A137-8A3B6DA5009F}" destId="{DE00399F-6A60-40D8-A656-4310D0F8C428}" srcOrd="0" destOrd="0" presId="urn:microsoft.com/office/officeart/2005/8/layout/default"/>
    <dgm:cxn modelId="{6FEDA663-7DFD-4F72-BBD4-A64A129FF218}" srcId="{5B1B63B8-AA59-4518-A2E8-C7ADCBBFA080}" destId="{A239396A-2B91-4BDD-8032-8C63C91A118B}" srcOrd="0" destOrd="0" parTransId="{97BDACBA-CCCE-4E9A-9204-FE4B1DBC6FCE}" sibTransId="{A21093DC-9B76-4CF3-9B68-D5E76D2582CE}"/>
    <dgm:cxn modelId="{FF5CF767-7EAE-4549-B381-AA1AA0B0BB29}" srcId="{5B1B63B8-AA59-4518-A2E8-C7ADCBBFA080}" destId="{DC2AEF5C-2901-4A85-B119-D72B0A3886B7}" srcOrd="1" destOrd="0" parTransId="{016A1779-EE18-4495-B0B5-8A85DC3F4B4E}" sibTransId="{B02FB64E-BECC-475B-8F62-7091F3025D98}"/>
    <dgm:cxn modelId="{C5DDF947-26B0-409E-BF72-3F8CB04DED2A}" type="presOf" srcId="{12856078-AD78-492B-A435-E9ECE9DD121C}" destId="{15CBAD03-5AB6-4A4A-A788-E1FC9B71290A}" srcOrd="0" destOrd="0" presId="urn:microsoft.com/office/officeart/2005/8/layout/default"/>
    <dgm:cxn modelId="{CF7F54A1-2214-4E60-8FF4-7A38F50E419E}" type="presOf" srcId="{DC2AEF5C-2901-4A85-B119-D72B0A3886B7}" destId="{5672832C-07AB-4B89-ADBF-C7ACF1E655AF}" srcOrd="0" destOrd="0" presId="urn:microsoft.com/office/officeart/2005/8/layout/default"/>
    <dgm:cxn modelId="{1EAA68BB-C22A-4C22-ABF1-8557F1EE3981}" srcId="{5B1B63B8-AA59-4518-A2E8-C7ADCBBFA080}" destId="{CDE820E6-4FB0-4B14-A137-8A3B6DA5009F}" srcOrd="3" destOrd="0" parTransId="{1F61A039-317A-4487-A451-9CCCDAFCB0E1}" sibTransId="{0044D3A0-48B9-458A-A348-EBDDBF1778A6}"/>
    <dgm:cxn modelId="{C6542CCF-FF94-4185-A1DB-6A08EA7C8579}" srcId="{5B1B63B8-AA59-4518-A2E8-C7ADCBBFA080}" destId="{082E378D-C2A0-456A-8C95-45F6A98092D9}" srcOrd="2" destOrd="0" parTransId="{8EFFEA56-A7A8-4914-936A-CF28B59464ED}" sibTransId="{97813F16-1D29-41C6-9F90-9DF973A3E0CB}"/>
    <dgm:cxn modelId="{E3549DAE-1D97-4FBD-ACD9-79FF7EBB5AED}" type="presParOf" srcId="{C6D7CB52-89A9-4ACC-9E8E-DCBD4F5AA4B6}" destId="{D7B1FDA8-8FAF-4A15-8A67-855DDDA8D737}" srcOrd="0" destOrd="0" presId="urn:microsoft.com/office/officeart/2005/8/layout/default"/>
    <dgm:cxn modelId="{33FD1830-E29D-45B4-887A-C29B518B97C7}" type="presParOf" srcId="{C6D7CB52-89A9-4ACC-9E8E-DCBD4F5AA4B6}" destId="{6B0015B7-B5B2-4AC5-9387-286EFB889D87}" srcOrd="1" destOrd="0" presId="urn:microsoft.com/office/officeart/2005/8/layout/default"/>
    <dgm:cxn modelId="{64C5F76A-5218-4A92-9129-ED24B5EE3F1B}" type="presParOf" srcId="{C6D7CB52-89A9-4ACC-9E8E-DCBD4F5AA4B6}" destId="{5672832C-07AB-4B89-ADBF-C7ACF1E655AF}" srcOrd="2" destOrd="0" presId="urn:microsoft.com/office/officeart/2005/8/layout/default"/>
    <dgm:cxn modelId="{4386BAAB-2BE4-4AB6-96DD-DAA41DEFD387}" type="presParOf" srcId="{C6D7CB52-89A9-4ACC-9E8E-DCBD4F5AA4B6}" destId="{5DD49B53-E51C-4B1C-A84B-BCB549CE29A5}" srcOrd="3" destOrd="0" presId="urn:microsoft.com/office/officeart/2005/8/layout/default"/>
    <dgm:cxn modelId="{72FB8E3E-C019-4B2F-8ECF-F34E3A1DEB6C}" type="presParOf" srcId="{C6D7CB52-89A9-4ACC-9E8E-DCBD4F5AA4B6}" destId="{4BE939DE-E6D2-4E52-A486-B7D1403835FF}" srcOrd="4" destOrd="0" presId="urn:microsoft.com/office/officeart/2005/8/layout/default"/>
    <dgm:cxn modelId="{0C9095E9-C0CE-4CEE-B135-C3A21474655A}" type="presParOf" srcId="{C6D7CB52-89A9-4ACC-9E8E-DCBD4F5AA4B6}" destId="{63CE627C-F86B-46BB-ACEC-74A160A8BBF4}" srcOrd="5" destOrd="0" presId="urn:microsoft.com/office/officeart/2005/8/layout/default"/>
    <dgm:cxn modelId="{547E4272-349D-4CEB-AC93-817249060E0D}" type="presParOf" srcId="{C6D7CB52-89A9-4ACC-9E8E-DCBD4F5AA4B6}" destId="{DE00399F-6A60-40D8-A656-4310D0F8C428}" srcOrd="6" destOrd="0" presId="urn:microsoft.com/office/officeart/2005/8/layout/default"/>
    <dgm:cxn modelId="{6E2D5152-FE65-4316-B552-3327E313502E}" type="presParOf" srcId="{C6D7CB52-89A9-4ACC-9E8E-DCBD4F5AA4B6}" destId="{53A8CBD2-6679-474C-9705-BE352E12596E}" srcOrd="7" destOrd="0" presId="urn:microsoft.com/office/officeart/2005/8/layout/default"/>
    <dgm:cxn modelId="{F1CEC351-6CEC-4222-A6EA-82067385DB55}" type="presParOf" srcId="{C6D7CB52-89A9-4ACC-9E8E-DCBD4F5AA4B6}" destId="{15CBAD03-5AB6-4A4A-A788-E1FC9B71290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192ABB-8B18-4863-A98B-8F77ACB313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FE01156-7B5F-4952-8A1E-704BAA2EF9B1}">
      <dgm:prSet/>
      <dgm:spPr/>
      <dgm:t>
        <a:bodyPr/>
        <a:lstStyle/>
        <a:p>
          <a:r>
            <a:rPr lang="en-US" b="0" i="0"/>
            <a:t>Go to https://make.powerap</a:t>
          </a:r>
          <a:r>
            <a:rPr lang="en-US"/>
            <a:t>ps.com</a:t>
          </a:r>
        </a:p>
      </dgm:t>
    </dgm:pt>
    <dgm:pt modelId="{C7FDBF62-3D99-47A5-8358-1B7400BCE381}" type="parTrans" cxnId="{89AFDD81-8996-4F69-B0E3-F9A11DF1B20B}">
      <dgm:prSet/>
      <dgm:spPr/>
      <dgm:t>
        <a:bodyPr/>
        <a:lstStyle/>
        <a:p>
          <a:endParaRPr lang="en-US"/>
        </a:p>
      </dgm:t>
    </dgm:pt>
    <dgm:pt modelId="{94C90E39-BE81-4791-92F6-DB5BCE9ADB11}" type="sibTrans" cxnId="{89AFDD81-8996-4F69-B0E3-F9A11DF1B20B}">
      <dgm:prSet/>
      <dgm:spPr/>
      <dgm:t>
        <a:bodyPr/>
        <a:lstStyle/>
        <a:p>
          <a:endParaRPr lang="en-US"/>
        </a:p>
      </dgm:t>
    </dgm:pt>
    <dgm:pt modelId="{B2DBDD28-EC33-4F60-9C94-93BBA8A2CEC4}">
      <dgm:prSet/>
      <dgm:spPr/>
      <dgm:t>
        <a:bodyPr/>
        <a:lstStyle/>
        <a:p>
          <a:r>
            <a:rPr lang="en-US" b="0" i="0"/>
            <a:t>Edit the app that needs to be responsive.</a:t>
          </a:r>
          <a:endParaRPr lang="en-US"/>
        </a:p>
      </dgm:t>
    </dgm:pt>
    <dgm:pt modelId="{0426BECE-2A6F-4CCE-B8DA-1EFBCC91577B}" type="parTrans" cxnId="{7289E6E9-C2EA-402A-8CDF-905684A807B5}">
      <dgm:prSet/>
      <dgm:spPr/>
      <dgm:t>
        <a:bodyPr/>
        <a:lstStyle/>
        <a:p>
          <a:endParaRPr lang="en-US"/>
        </a:p>
      </dgm:t>
    </dgm:pt>
    <dgm:pt modelId="{E44A121C-B4DC-4CEC-8DC9-899DE8C4C503}" type="sibTrans" cxnId="{7289E6E9-C2EA-402A-8CDF-905684A807B5}">
      <dgm:prSet/>
      <dgm:spPr/>
      <dgm:t>
        <a:bodyPr/>
        <a:lstStyle/>
        <a:p>
          <a:endParaRPr lang="en-US"/>
        </a:p>
      </dgm:t>
    </dgm:pt>
    <dgm:pt modelId="{FC76F89E-3D80-41ED-B3A7-82DBDFC4D06A}">
      <dgm:prSet/>
      <dgm:spPr/>
      <dgm:t>
        <a:bodyPr/>
        <a:lstStyle/>
        <a:p>
          <a:r>
            <a:rPr lang="en-US" b="0" i="0"/>
            <a:t>Go to </a:t>
          </a:r>
          <a:r>
            <a:rPr lang="en-US" i="0"/>
            <a:t>File &gt; Settings &gt; Display </a:t>
          </a:r>
          <a:r>
            <a:rPr lang="en-US"/>
            <a:t>and</a:t>
          </a:r>
          <a:r>
            <a:rPr lang="en-US" b="0" i="0"/>
            <a:t> turn off</a:t>
          </a:r>
          <a:r>
            <a:rPr lang="en-US" i="0"/>
            <a:t> ’Scale to fit’, ’Lock aspect ratio’, and ’Lock orientation’.</a:t>
          </a:r>
          <a:endParaRPr lang="en-US"/>
        </a:p>
      </dgm:t>
    </dgm:pt>
    <dgm:pt modelId="{7C19F4F5-4DE8-49FE-8097-323D9F25037C}" type="parTrans" cxnId="{C6510F0F-29F8-45F1-A444-ED616CC82F18}">
      <dgm:prSet/>
      <dgm:spPr/>
      <dgm:t>
        <a:bodyPr/>
        <a:lstStyle/>
        <a:p>
          <a:endParaRPr lang="en-US"/>
        </a:p>
      </dgm:t>
    </dgm:pt>
    <dgm:pt modelId="{39C3D57D-3A71-41A9-AB96-49B74C45F885}" type="sibTrans" cxnId="{C6510F0F-29F8-45F1-A444-ED616CC82F18}">
      <dgm:prSet/>
      <dgm:spPr/>
      <dgm:t>
        <a:bodyPr/>
        <a:lstStyle/>
        <a:p>
          <a:endParaRPr lang="en-US"/>
        </a:p>
      </dgm:t>
    </dgm:pt>
    <dgm:pt modelId="{DA546974-D28A-4A6C-8174-E35FF48B3D60}">
      <dgm:prSet/>
      <dgm:spPr/>
      <dgm:t>
        <a:bodyPr/>
        <a:lstStyle/>
        <a:p>
          <a:r>
            <a:rPr lang="en-US"/>
            <a:t>Then</a:t>
          </a:r>
          <a:r>
            <a:rPr lang="en-US" i="0"/>
            <a:t> close screen.</a:t>
          </a:r>
          <a:endParaRPr lang="en-US"/>
        </a:p>
      </dgm:t>
    </dgm:pt>
    <dgm:pt modelId="{407660A8-494C-4836-BE20-85B4FF5B4772}" type="parTrans" cxnId="{5801CA0F-E5C9-46A0-B2C2-F0110B105A1A}">
      <dgm:prSet/>
      <dgm:spPr/>
      <dgm:t>
        <a:bodyPr/>
        <a:lstStyle/>
        <a:p>
          <a:endParaRPr lang="en-US"/>
        </a:p>
      </dgm:t>
    </dgm:pt>
    <dgm:pt modelId="{A2C69427-DAC8-403D-9F94-501049C1FA42}" type="sibTrans" cxnId="{5801CA0F-E5C9-46A0-B2C2-F0110B105A1A}">
      <dgm:prSet/>
      <dgm:spPr/>
      <dgm:t>
        <a:bodyPr/>
        <a:lstStyle/>
        <a:p>
          <a:endParaRPr lang="en-US"/>
        </a:p>
      </dgm:t>
    </dgm:pt>
    <dgm:pt modelId="{EF67B7B7-7A2D-484C-BBA7-A3B04A61B8E8}" type="pres">
      <dgm:prSet presAssocID="{14192ABB-8B18-4863-A98B-8F77ACB3130A}" presName="linear" presStyleCnt="0">
        <dgm:presLayoutVars>
          <dgm:animLvl val="lvl"/>
          <dgm:resizeHandles val="exact"/>
        </dgm:presLayoutVars>
      </dgm:prSet>
      <dgm:spPr/>
    </dgm:pt>
    <dgm:pt modelId="{7BEF2164-6ABE-4958-91FF-E5E1C7502EBC}" type="pres">
      <dgm:prSet presAssocID="{6FE01156-7B5F-4952-8A1E-704BAA2EF9B1}" presName="parentText" presStyleLbl="node1" presStyleIdx="0" presStyleCnt="4">
        <dgm:presLayoutVars>
          <dgm:chMax val="0"/>
          <dgm:bulletEnabled val="1"/>
        </dgm:presLayoutVars>
      </dgm:prSet>
      <dgm:spPr/>
    </dgm:pt>
    <dgm:pt modelId="{85A2F17C-9E70-4F6F-97A4-F93B7E3CEDB4}" type="pres">
      <dgm:prSet presAssocID="{94C90E39-BE81-4791-92F6-DB5BCE9ADB11}" presName="spacer" presStyleCnt="0"/>
      <dgm:spPr/>
    </dgm:pt>
    <dgm:pt modelId="{D4AA1A6B-4910-4C57-A94C-B96D2C126426}" type="pres">
      <dgm:prSet presAssocID="{B2DBDD28-EC33-4F60-9C94-93BBA8A2CEC4}" presName="parentText" presStyleLbl="node1" presStyleIdx="1" presStyleCnt="4">
        <dgm:presLayoutVars>
          <dgm:chMax val="0"/>
          <dgm:bulletEnabled val="1"/>
        </dgm:presLayoutVars>
      </dgm:prSet>
      <dgm:spPr/>
    </dgm:pt>
    <dgm:pt modelId="{0B01AA1C-802B-428E-9F6F-412FAF9ACC9F}" type="pres">
      <dgm:prSet presAssocID="{E44A121C-B4DC-4CEC-8DC9-899DE8C4C503}" presName="spacer" presStyleCnt="0"/>
      <dgm:spPr/>
    </dgm:pt>
    <dgm:pt modelId="{6DE4101B-A758-48A7-AABC-02C0BC1E8B02}" type="pres">
      <dgm:prSet presAssocID="{FC76F89E-3D80-41ED-B3A7-82DBDFC4D06A}" presName="parentText" presStyleLbl="node1" presStyleIdx="2" presStyleCnt="4">
        <dgm:presLayoutVars>
          <dgm:chMax val="0"/>
          <dgm:bulletEnabled val="1"/>
        </dgm:presLayoutVars>
      </dgm:prSet>
      <dgm:spPr/>
    </dgm:pt>
    <dgm:pt modelId="{9A1335CF-E87E-4682-B91F-75A5CE5E4214}" type="pres">
      <dgm:prSet presAssocID="{39C3D57D-3A71-41A9-AB96-49B74C45F885}" presName="spacer" presStyleCnt="0"/>
      <dgm:spPr/>
    </dgm:pt>
    <dgm:pt modelId="{547F67BA-E357-4A8B-ADAE-5E4A03C9BA21}" type="pres">
      <dgm:prSet presAssocID="{DA546974-D28A-4A6C-8174-E35FF48B3D60}" presName="parentText" presStyleLbl="node1" presStyleIdx="3" presStyleCnt="4">
        <dgm:presLayoutVars>
          <dgm:chMax val="0"/>
          <dgm:bulletEnabled val="1"/>
        </dgm:presLayoutVars>
      </dgm:prSet>
      <dgm:spPr/>
    </dgm:pt>
  </dgm:ptLst>
  <dgm:cxnLst>
    <dgm:cxn modelId="{C6510F0F-29F8-45F1-A444-ED616CC82F18}" srcId="{14192ABB-8B18-4863-A98B-8F77ACB3130A}" destId="{FC76F89E-3D80-41ED-B3A7-82DBDFC4D06A}" srcOrd="2" destOrd="0" parTransId="{7C19F4F5-4DE8-49FE-8097-323D9F25037C}" sibTransId="{39C3D57D-3A71-41A9-AB96-49B74C45F885}"/>
    <dgm:cxn modelId="{5801CA0F-E5C9-46A0-B2C2-F0110B105A1A}" srcId="{14192ABB-8B18-4863-A98B-8F77ACB3130A}" destId="{DA546974-D28A-4A6C-8174-E35FF48B3D60}" srcOrd="3" destOrd="0" parTransId="{407660A8-494C-4836-BE20-85B4FF5B4772}" sibTransId="{A2C69427-DAC8-403D-9F94-501049C1FA42}"/>
    <dgm:cxn modelId="{69A20113-FEAC-4FD4-8BD2-0893279577B5}" type="presOf" srcId="{14192ABB-8B18-4863-A98B-8F77ACB3130A}" destId="{EF67B7B7-7A2D-484C-BBA7-A3B04A61B8E8}" srcOrd="0" destOrd="0" presId="urn:microsoft.com/office/officeart/2005/8/layout/vList2"/>
    <dgm:cxn modelId="{E61BA119-56F6-46D3-9006-EE8EC5B86B9F}" type="presOf" srcId="{B2DBDD28-EC33-4F60-9C94-93BBA8A2CEC4}" destId="{D4AA1A6B-4910-4C57-A94C-B96D2C126426}" srcOrd="0" destOrd="0" presId="urn:microsoft.com/office/officeart/2005/8/layout/vList2"/>
    <dgm:cxn modelId="{EE4D5863-C52C-41CD-86BB-CBECC07B1952}" type="presOf" srcId="{FC76F89E-3D80-41ED-B3A7-82DBDFC4D06A}" destId="{6DE4101B-A758-48A7-AABC-02C0BC1E8B02}" srcOrd="0" destOrd="0" presId="urn:microsoft.com/office/officeart/2005/8/layout/vList2"/>
    <dgm:cxn modelId="{89AFDD81-8996-4F69-B0E3-F9A11DF1B20B}" srcId="{14192ABB-8B18-4863-A98B-8F77ACB3130A}" destId="{6FE01156-7B5F-4952-8A1E-704BAA2EF9B1}" srcOrd="0" destOrd="0" parTransId="{C7FDBF62-3D99-47A5-8358-1B7400BCE381}" sibTransId="{94C90E39-BE81-4791-92F6-DB5BCE9ADB11}"/>
    <dgm:cxn modelId="{884BF4B3-14D4-4D7F-881D-7C2E5EA282E1}" type="presOf" srcId="{6FE01156-7B5F-4952-8A1E-704BAA2EF9B1}" destId="{7BEF2164-6ABE-4958-91FF-E5E1C7502EBC}" srcOrd="0" destOrd="0" presId="urn:microsoft.com/office/officeart/2005/8/layout/vList2"/>
    <dgm:cxn modelId="{853EAFBA-D553-4B87-A8A8-8F55636E2CAF}" type="presOf" srcId="{DA546974-D28A-4A6C-8174-E35FF48B3D60}" destId="{547F67BA-E357-4A8B-ADAE-5E4A03C9BA21}" srcOrd="0" destOrd="0" presId="urn:microsoft.com/office/officeart/2005/8/layout/vList2"/>
    <dgm:cxn modelId="{7289E6E9-C2EA-402A-8CDF-905684A807B5}" srcId="{14192ABB-8B18-4863-A98B-8F77ACB3130A}" destId="{B2DBDD28-EC33-4F60-9C94-93BBA8A2CEC4}" srcOrd="1" destOrd="0" parTransId="{0426BECE-2A6F-4CCE-B8DA-1EFBCC91577B}" sibTransId="{E44A121C-B4DC-4CEC-8DC9-899DE8C4C503}"/>
    <dgm:cxn modelId="{3F331F56-93CA-413F-9E9E-F291CA359ADF}" type="presParOf" srcId="{EF67B7B7-7A2D-484C-BBA7-A3B04A61B8E8}" destId="{7BEF2164-6ABE-4958-91FF-E5E1C7502EBC}" srcOrd="0" destOrd="0" presId="urn:microsoft.com/office/officeart/2005/8/layout/vList2"/>
    <dgm:cxn modelId="{DD0DF96C-F478-4B80-B312-2EDDF6BF8426}" type="presParOf" srcId="{EF67B7B7-7A2D-484C-BBA7-A3B04A61B8E8}" destId="{85A2F17C-9E70-4F6F-97A4-F93B7E3CEDB4}" srcOrd="1" destOrd="0" presId="urn:microsoft.com/office/officeart/2005/8/layout/vList2"/>
    <dgm:cxn modelId="{3AF708E7-1CB2-4CD9-BA42-4AFEBA9C767B}" type="presParOf" srcId="{EF67B7B7-7A2D-484C-BBA7-A3B04A61B8E8}" destId="{D4AA1A6B-4910-4C57-A94C-B96D2C126426}" srcOrd="2" destOrd="0" presId="urn:microsoft.com/office/officeart/2005/8/layout/vList2"/>
    <dgm:cxn modelId="{27B1F03A-FCDC-4478-843D-20880024F321}" type="presParOf" srcId="{EF67B7B7-7A2D-484C-BBA7-A3B04A61B8E8}" destId="{0B01AA1C-802B-428E-9F6F-412FAF9ACC9F}" srcOrd="3" destOrd="0" presId="urn:microsoft.com/office/officeart/2005/8/layout/vList2"/>
    <dgm:cxn modelId="{CC4ACBE5-42DD-4BCD-9A18-9DB73FEFDFE2}" type="presParOf" srcId="{EF67B7B7-7A2D-484C-BBA7-A3B04A61B8E8}" destId="{6DE4101B-A758-48A7-AABC-02C0BC1E8B02}" srcOrd="4" destOrd="0" presId="urn:microsoft.com/office/officeart/2005/8/layout/vList2"/>
    <dgm:cxn modelId="{3BA1D7D9-1D34-42F8-BB57-6A067C166797}" type="presParOf" srcId="{EF67B7B7-7A2D-484C-BBA7-A3B04A61B8E8}" destId="{9A1335CF-E87E-4682-B91F-75A5CE5E4214}" srcOrd="5" destOrd="0" presId="urn:microsoft.com/office/officeart/2005/8/layout/vList2"/>
    <dgm:cxn modelId="{71D62104-812B-425D-85FF-B08380D2695A}" type="presParOf" srcId="{EF67B7B7-7A2D-484C-BBA7-A3B04A61B8E8}" destId="{547F67BA-E357-4A8B-ADAE-5E4A03C9BA2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5DFEA0-CFAD-4D19-94D1-B54CC3988810}"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5D1AFF3F-CE90-4A2E-95C7-7E247BC866B2}">
      <dgm:prSet phldrT="[Text]"/>
      <dgm:spPr/>
      <dgm:t>
        <a:bodyPr/>
        <a:lstStyle/>
        <a:p>
          <a:pPr>
            <a:buFontTx/>
            <a:buChar char="-"/>
          </a:pPr>
          <a:r>
            <a:rPr lang="en-US"/>
            <a:t>Create apps to access </a:t>
          </a:r>
          <a:r>
            <a:rPr lang="en-US" err="1"/>
            <a:t>Dataverse</a:t>
          </a:r>
          <a:r>
            <a:rPr lang="en-US"/>
            <a:t> for Teams, SharePoint list, or other repositories.</a:t>
          </a:r>
        </a:p>
      </dgm:t>
    </dgm:pt>
    <dgm:pt modelId="{F9A08E0E-29D9-4202-91B7-A755B8E2553B}" type="parTrans" cxnId="{CD3B2070-FF42-44D2-93B8-3BE354A6C8D4}">
      <dgm:prSet/>
      <dgm:spPr/>
      <dgm:t>
        <a:bodyPr/>
        <a:lstStyle/>
        <a:p>
          <a:endParaRPr lang="en-US"/>
        </a:p>
      </dgm:t>
    </dgm:pt>
    <dgm:pt modelId="{DA46AAE8-543F-4DA9-B3DC-0802D09A16F9}" type="sibTrans" cxnId="{CD3B2070-FF42-44D2-93B8-3BE354A6C8D4}">
      <dgm:prSet/>
      <dgm:spPr/>
      <dgm:t>
        <a:bodyPr/>
        <a:lstStyle/>
        <a:p>
          <a:endParaRPr lang="en-US"/>
        </a:p>
      </dgm:t>
    </dgm:pt>
    <dgm:pt modelId="{AC2300DB-FE96-48A1-9229-49599EAB1A4A}">
      <dgm:prSet phldrT="[Text]"/>
      <dgm:spPr/>
      <dgm:t>
        <a:bodyPr/>
        <a:lstStyle/>
        <a:p>
          <a:pPr>
            <a:buFontTx/>
            <a:buChar char="-"/>
          </a:pPr>
          <a:r>
            <a:rPr lang="en-US"/>
            <a:t>Add as a Tab to help find them</a:t>
          </a:r>
        </a:p>
      </dgm:t>
    </dgm:pt>
    <dgm:pt modelId="{C98F1051-FC9E-4110-868D-C3AF0FC4F1F6}" type="parTrans" cxnId="{8F2B03E4-0469-4073-A97E-03BAF6B4438E}">
      <dgm:prSet/>
      <dgm:spPr/>
      <dgm:t>
        <a:bodyPr/>
        <a:lstStyle/>
        <a:p>
          <a:endParaRPr lang="en-US"/>
        </a:p>
      </dgm:t>
    </dgm:pt>
    <dgm:pt modelId="{82C190A4-3FF7-4B6E-9B94-87C5823C0CDF}" type="sibTrans" cxnId="{8F2B03E4-0469-4073-A97E-03BAF6B4438E}">
      <dgm:prSet/>
      <dgm:spPr/>
      <dgm:t>
        <a:bodyPr/>
        <a:lstStyle/>
        <a:p>
          <a:endParaRPr lang="en-US"/>
        </a:p>
      </dgm:t>
    </dgm:pt>
    <dgm:pt modelId="{1424E7E0-55EF-4023-83DB-654834DBF747}" type="pres">
      <dgm:prSet presAssocID="{B05DFEA0-CFAD-4D19-94D1-B54CC3988810}" presName="diagram" presStyleCnt="0">
        <dgm:presLayoutVars>
          <dgm:dir/>
          <dgm:resizeHandles val="exact"/>
        </dgm:presLayoutVars>
      </dgm:prSet>
      <dgm:spPr/>
    </dgm:pt>
    <dgm:pt modelId="{34F3ADBC-7387-4688-8F93-6FFCA789E67A}" type="pres">
      <dgm:prSet presAssocID="{5D1AFF3F-CE90-4A2E-95C7-7E247BC866B2}" presName="node" presStyleLbl="node1" presStyleIdx="0" presStyleCnt="2">
        <dgm:presLayoutVars>
          <dgm:bulletEnabled val="1"/>
        </dgm:presLayoutVars>
      </dgm:prSet>
      <dgm:spPr/>
    </dgm:pt>
    <dgm:pt modelId="{3356089F-154D-40BF-B0A4-80B70027E154}" type="pres">
      <dgm:prSet presAssocID="{DA46AAE8-543F-4DA9-B3DC-0802D09A16F9}" presName="sibTrans" presStyleCnt="0"/>
      <dgm:spPr/>
    </dgm:pt>
    <dgm:pt modelId="{D76BFB92-F60D-4C64-9BD2-F29AA51F57D1}" type="pres">
      <dgm:prSet presAssocID="{AC2300DB-FE96-48A1-9229-49599EAB1A4A}" presName="node" presStyleLbl="node1" presStyleIdx="1" presStyleCnt="2">
        <dgm:presLayoutVars>
          <dgm:bulletEnabled val="1"/>
        </dgm:presLayoutVars>
      </dgm:prSet>
      <dgm:spPr/>
    </dgm:pt>
  </dgm:ptLst>
  <dgm:cxnLst>
    <dgm:cxn modelId="{9577B713-8C62-45E5-906D-99BF70ADF542}" type="presOf" srcId="{AC2300DB-FE96-48A1-9229-49599EAB1A4A}" destId="{D76BFB92-F60D-4C64-9BD2-F29AA51F57D1}" srcOrd="0" destOrd="0" presId="urn:microsoft.com/office/officeart/2005/8/layout/default"/>
    <dgm:cxn modelId="{166ECF5C-0D3C-4000-ADEB-EDA0A35E2B1F}" type="presOf" srcId="{5D1AFF3F-CE90-4A2E-95C7-7E247BC866B2}" destId="{34F3ADBC-7387-4688-8F93-6FFCA789E67A}" srcOrd="0" destOrd="0" presId="urn:microsoft.com/office/officeart/2005/8/layout/default"/>
    <dgm:cxn modelId="{4287094B-929E-42ED-8D72-2DE64706505E}" type="presOf" srcId="{B05DFEA0-CFAD-4D19-94D1-B54CC3988810}" destId="{1424E7E0-55EF-4023-83DB-654834DBF747}" srcOrd="0" destOrd="0" presId="urn:microsoft.com/office/officeart/2005/8/layout/default"/>
    <dgm:cxn modelId="{CD3B2070-FF42-44D2-93B8-3BE354A6C8D4}" srcId="{B05DFEA0-CFAD-4D19-94D1-B54CC3988810}" destId="{5D1AFF3F-CE90-4A2E-95C7-7E247BC866B2}" srcOrd="0" destOrd="0" parTransId="{F9A08E0E-29D9-4202-91B7-A755B8E2553B}" sibTransId="{DA46AAE8-543F-4DA9-B3DC-0802D09A16F9}"/>
    <dgm:cxn modelId="{8F2B03E4-0469-4073-A97E-03BAF6B4438E}" srcId="{B05DFEA0-CFAD-4D19-94D1-B54CC3988810}" destId="{AC2300DB-FE96-48A1-9229-49599EAB1A4A}" srcOrd="1" destOrd="0" parTransId="{C98F1051-FC9E-4110-868D-C3AF0FC4F1F6}" sibTransId="{82C190A4-3FF7-4B6E-9B94-87C5823C0CDF}"/>
    <dgm:cxn modelId="{2F7E831B-7A0A-4498-B3D0-9C193D1FA53F}" type="presParOf" srcId="{1424E7E0-55EF-4023-83DB-654834DBF747}" destId="{34F3ADBC-7387-4688-8F93-6FFCA789E67A}" srcOrd="0" destOrd="0" presId="urn:microsoft.com/office/officeart/2005/8/layout/default"/>
    <dgm:cxn modelId="{317637A6-E2F5-49FC-B403-2744F7767C50}" type="presParOf" srcId="{1424E7E0-55EF-4023-83DB-654834DBF747}" destId="{3356089F-154D-40BF-B0A4-80B70027E154}" srcOrd="1" destOrd="0" presId="urn:microsoft.com/office/officeart/2005/8/layout/default"/>
    <dgm:cxn modelId="{EE57D40F-E3DD-459B-AF1B-D94CFAE75A43}" type="presParOf" srcId="{1424E7E0-55EF-4023-83DB-654834DBF747}" destId="{D76BFB92-F60D-4C64-9BD2-F29AA51F57D1}" srcOrd="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7A7BF5-6FBE-47BD-A2D1-CC883E2B63C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7D7F8A6-AE68-4190-B0E6-E618B5790347}">
      <dgm:prSet phldrT="[Text]" custT="1"/>
      <dgm:spPr/>
      <dgm:t>
        <a:bodyPr/>
        <a:lstStyle/>
        <a:p>
          <a:pPr rtl="0"/>
          <a:r>
            <a:rPr lang="en-US" sz="2400"/>
            <a:t>An accessible app will allow users with vision, hearing</a:t>
          </a:r>
          <a:r>
            <a:rPr lang="en-US" sz="2400">
              <a:latin typeface="Segoe UI Light"/>
            </a:rPr>
            <a:t>,</a:t>
          </a:r>
          <a:r>
            <a:rPr lang="en-US" sz="2400"/>
            <a:t> and other impairments to successfully use the app or studio.</a:t>
          </a:r>
          <a:r>
            <a:rPr lang="en-US" sz="2400">
              <a:latin typeface="Segoe UI Light"/>
            </a:rPr>
            <a:t> </a:t>
          </a:r>
          <a:endParaRPr lang="en-US" sz="2400"/>
        </a:p>
      </dgm:t>
    </dgm:pt>
    <dgm:pt modelId="{84CE297B-106B-4694-826E-DF4043063C6F}" type="parTrans" cxnId="{DFDEC970-051C-4D70-903F-222DD8A27A27}">
      <dgm:prSet/>
      <dgm:spPr/>
      <dgm:t>
        <a:bodyPr/>
        <a:lstStyle/>
        <a:p>
          <a:endParaRPr lang="en-US"/>
        </a:p>
      </dgm:t>
    </dgm:pt>
    <dgm:pt modelId="{9C9F43BD-81A4-4801-BD3A-97738B4A404A}" type="sibTrans" cxnId="{DFDEC970-051C-4D70-903F-222DD8A27A27}">
      <dgm:prSet/>
      <dgm:spPr/>
      <dgm:t>
        <a:bodyPr/>
        <a:lstStyle/>
        <a:p>
          <a:endParaRPr lang="en-US"/>
        </a:p>
      </dgm:t>
    </dgm:pt>
    <dgm:pt modelId="{4EF7ED88-D571-4E53-A0AC-1F335A21B555}" type="pres">
      <dgm:prSet presAssocID="{777A7BF5-6FBE-47BD-A2D1-CC883E2B63C1}" presName="diagram" presStyleCnt="0">
        <dgm:presLayoutVars>
          <dgm:dir/>
          <dgm:resizeHandles val="exact"/>
        </dgm:presLayoutVars>
      </dgm:prSet>
      <dgm:spPr/>
    </dgm:pt>
    <dgm:pt modelId="{FDF7FF55-A4B6-4CD6-8B4C-AF3736C0D9C0}" type="pres">
      <dgm:prSet presAssocID="{97D7F8A6-AE68-4190-B0E6-E618B5790347}" presName="node" presStyleLbl="node1" presStyleIdx="0" presStyleCnt="1" custScaleX="334640">
        <dgm:presLayoutVars>
          <dgm:bulletEnabled val="1"/>
        </dgm:presLayoutVars>
      </dgm:prSet>
      <dgm:spPr/>
    </dgm:pt>
  </dgm:ptLst>
  <dgm:cxnLst>
    <dgm:cxn modelId="{DFDEC970-051C-4D70-903F-222DD8A27A27}" srcId="{777A7BF5-6FBE-47BD-A2D1-CC883E2B63C1}" destId="{97D7F8A6-AE68-4190-B0E6-E618B5790347}" srcOrd="0" destOrd="0" parTransId="{84CE297B-106B-4694-826E-DF4043063C6F}" sibTransId="{9C9F43BD-81A4-4801-BD3A-97738B4A404A}"/>
    <dgm:cxn modelId="{0EB4C353-C530-4F31-88C1-1B01B221AC63}" type="presOf" srcId="{97D7F8A6-AE68-4190-B0E6-E618B5790347}" destId="{FDF7FF55-A4B6-4CD6-8B4C-AF3736C0D9C0}" srcOrd="0" destOrd="0" presId="urn:microsoft.com/office/officeart/2005/8/layout/default"/>
    <dgm:cxn modelId="{7AD67692-0F19-493A-8A70-ACF461964692}" type="presOf" srcId="{777A7BF5-6FBE-47BD-A2D1-CC883E2B63C1}" destId="{4EF7ED88-D571-4E53-A0AC-1F335A21B555}" srcOrd="0" destOrd="0" presId="urn:microsoft.com/office/officeart/2005/8/layout/default"/>
    <dgm:cxn modelId="{F71B144D-FB32-435D-A4E8-EA22F2AF2699}" type="presParOf" srcId="{4EF7ED88-D571-4E53-A0AC-1F335A21B555}" destId="{FDF7FF55-A4B6-4CD6-8B4C-AF3736C0D9C0}"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02A8FF-2F48-45B1-BA7D-11B4845C94F8}"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22ECA862-A2AD-4DDB-A877-A0FEE69E9D91}">
      <dgm:prSet phldrT="[Text]"/>
      <dgm:spPr/>
      <dgm:t>
        <a:bodyPr/>
        <a:lstStyle/>
        <a:p>
          <a:r>
            <a:rPr lang="en-US"/>
            <a:t>User</a:t>
          </a:r>
        </a:p>
      </dgm:t>
    </dgm:pt>
    <dgm:pt modelId="{782F6AA0-1C45-4AF8-B2E7-749CCE155DDF}" type="parTrans" cxnId="{62FC6107-2F9B-468E-9EC0-13F885CD266B}">
      <dgm:prSet/>
      <dgm:spPr/>
      <dgm:t>
        <a:bodyPr/>
        <a:lstStyle/>
        <a:p>
          <a:endParaRPr lang="en-US"/>
        </a:p>
      </dgm:t>
    </dgm:pt>
    <dgm:pt modelId="{7FABB8A1-B475-4B43-819E-DEB1AA4BB875}" type="sibTrans" cxnId="{62FC6107-2F9B-468E-9EC0-13F885CD266B}">
      <dgm:prSet/>
      <dgm:spPr/>
      <dgm:t>
        <a:bodyPr/>
        <a:lstStyle/>
        <a:p>
          <a:endParaRPr lang="en-US"/>
        </a:p>
      </dgm:t>
    </dgm:pt>
    <dgm:pt modelId="{42CA5372-FF1E-42CF-9B04-412EB1568876}">
      <dgm:prSet phldrT="[Text]"/>
      <dgm:spPr/>
      <dgm:t>
        <a:bodyPr/>
        <a:lstStyle/>
        <a:p>
          <a:r>
            <a:rPr lang="en-US"/>
            <a:t>Maker</a:t>
          </a:r>
        </a:p>
      </dgm:t>
    </dgm:pt>
    <dgm:pt modelId="{5BEEE935-5965-4616-AECE-ABB1FDB773B7}" type="parTrans" cxnId="{BB77B021-18C7-49B8-8DAE-94AFC496C4FC}">
      <dgm:prSet/>
      <dgm:spPr/>
      <dgm:t>
        <a:bodyPr/>
        <a:lstStyle/>
        <a:p>
          <a:endParaRPr lang="en-US"/>
        </a:p>
      </dgm:t>
    </dgm:pt>
    <dgm:pt modelId="{0A35521E-D40B-4199-BF99-901D3D3A9C5D}" type="sibTrans" cxnId="{BB77B021-18C7-49B8-8DAE-94AFC496C4FC}">
      <dgm:prSet/>
      <dgm:spPr/>
      <dgm:t>
        <a:bodyPr/>
        <a:lstStyle/>
        <a:p>
          <a:endParaRPr lang="en-US"/>
        </a:p>
      </dgm:t>
    </dgm:pt>
    <dgm:pt modelId="{BEFE823C-D497-4AC8-8A07-FE4BB9F8B39A}" type="pres">
      <dgm:prSet presAssocID="{4902A8FF-2F48-45B1-BA7D-11B4845C94F8}" presName="diagram" presStyleCnt="0">
        <dgm:presLayoutVars>
          <dgm:dir/>
          <dgm:resizeHandles val="exact"/>
        </dgm:presLayoutVars>
      </dgm:prSet>
      <dgm:spPr/>
    </dgm:pt>
    <dgm:pt modelId="{7ADCB573-45D2-4ADC-9B8E-FF9D8FCD0C2D}" type="pres">
      <dgm:prSet presAssocID="{22ECA862-A2AD-4DDB-A877-A0FEE69E9D91}" presName="node" presStyleLbl="node1" presStyleIdx="0" presStyleCnt="2">
        <dgm:presLayoutVars>
          <dgm:bulletEnabled val="1"/>
        </dgm:presLayoutVars>
      </dgm:prSet>
      <dgm:spPr/>
    </dgm:pt>
    <dgm:pt modelId="{88C71BDD-1776-4507-8DA8-7D0ABC204029}" type="pres">
      <dgm:prSet presAssocID="{7FABB8A1-B475-4B43-819E-DEB1AA4BB875}" presName="sibTrans" presStyleCnt="0"/>
      <dgm:spPr/>
    </dgm:pt>
    <dgm:pt modelId="{93CADD9C-BC39-4F7A-AC66-5A5F712C557D}" type="pres">
      <dgm:prSet presAssocID="{42CA5372-FF1E-42CF-9B04-412EB1568876}" presName="node" presStyleLbl="node1" presStyleIdx="1" presStyleCnt="2">
        <dgm:presLayoutVars>
          <dgm:bulletEnabled val="1"/>
        </dgm:presLayoutVars>
      </dgm:prSet>
      <dgm:spPr/>
    </dgm:pt>
  </dgm:ptLst>
  <dgm:cxnLst>
    <dgm:cxn modelId="{62FC6107-2F9B-468E-9EC0-13F885CD266B}" srcId="{4902A8FF-2F48-45B1-BA7D-11B4845C94F8}" destId="{22ECA862-A2AD-4DDB-A877-A0FEE69E9D91}" srcOrd="0" destOrd="0" parTransId="{782F6AA0-1C45-4AF8-B2E7-749CCE155DDF}" sibTransId="{7FABB8A1-B475-4B43-819E-DEB1AA4BB875}"/>
    <dgm:cxn modelId="{3FDD0C16-821B-4BA6-A11D-E36CD3133070}" type="presOf" srcId="{42CA5372-FF1E-42CF-9B04-412EB1568876}" destId="{93CADD9C-BC39-4F7A-AC66-5A5F712C557D}" srcOrd="0" destOrd="0" presId="urn:microsoft.com/office/officeart/2005/8/layout/default"/>
    <dgm:cxn modelId="{BB77B021-18C7-49B8-8DAE-94AFC496C4FC}" srcId="{4902A8FF-2F48-45B1-BA7D-11B4845C94F8}" destId="{42CA5372-FF1E-42CF-9B04-412EB1568876}" srcOrd="1" destOrd="0" parTransId="{5BEEE935-5965-4616-AECE-ABB1FDB773B7}" sibTransId="{0A35521E-D40B-4199-BF99-901D3D3A9C5D}"/>
    <dgm:cxn modelId="{4FC85626-B8DA-40AB-ABEA-9A4B3AC20E6C}" type="presOf" srcId="{22ECA862-A2AD-4DDB-A877-A0FEE69E9D91}" destId="{7ADCB573-45D2-4ADC-9B8E-FF9D8FCD0C2D}" srcOrd="0" destOrd="0" presId="urn:microsoft.com/office/officeart/2005/8/layout/default"/>
    <dgm:cxn modelId="{82D1F7D2-4B5B-425F-A9B3-D70982A623D6}" type="presOf" srcId="{4902A8FF-2F48-45B1-BA7D-11B4845C94F8}" destId="{BEFE823C-D497-4AC8-8A07-FE4BB9F8B39A}" srcOrd="0" destOrd="0" presId="urn:microsoft.com/office/officeart/2005/8/layout/default"/>
    <dgm:cxn modelId="{23A80D61-F8E1-4692-AEA5-0BB9B8D026B8}" type="presParOf" srcId="{BEFE823C-D497-4AC8-8A07-FE4BB9F8B39A}" destId="{7ADCB573-45D2-4ADC-9B8E-FF9D8FCD0C2D}" srcOrd="0" destOrd="0" presId="urn:microsoft.com/office/officeart/2005/8/layout/default"/>
    <dgm:cxn modelId="{5379AFEA-A383-4B94-A5AD-3792F8126F82}" type="presParOf" srcId="{BEFE823C-D497-4AC8-8A07-FE4BB9F8B39A}" destId="{88C71BDD-1776-4507-8DA8-7D0ABC204029}" srcOrd="1" destOrd="0" presId="urn:microsoft.com/office/officeart/2005/8/layout/default"/>
    <dgm:cxn modelId="{B00F2AE1-37A5-461C-9579-9A859A8DACB6}" type="presParOf" srcId="{BEFE823C-D497-4AC8-8A07-FE4BB9F8B39A}" destId="{93CADD9C-BC39-4F7A-AC66-5A5F712C557D}"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C87B3-59C5-4900-82A8-B5417213FAD8}"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32A2A1DA-6062-47D5-B8D3-55091441A457}">
      <dgm:prSet phldrT="[Text]"/>
      <dgm:spPr/>
      <dgm:t>
        <a:bodyPr/>
        <a:lstStyle/>
        <a:p>
          <a:r>
            <a:rPr lang="en-US"/>
            <a:t>Provide both Users and Makers access to Power Apps while using Assistive technologies</a:t>
          </a:r>
        </a:p>
      </dgm:t>
    </dgm:pt>
    <dgm:pt modelId="{FB433CD3-2ED1-4AEF-9E9D-DE7908EBE081}" type="parTrans" cxnId="{55A9830B-2C1E-432A-B8CF-8CED103CA2D4}">
      <dgm:prSet/>
      <dgm:spPr/>
      <dgm:t>
        <a:bodyPr/>
        <a:lstStyle/>
        <a:p>
          <a:endParaRPr lang="en-US"/>
        </a:p>
      </dgm:t>
    </dgm:pt>
    <dgm:pt modelId="{3A6B7F6E-EDE8-4607-87FF-29BD33CE26CF}" type="sibTrans" cxnId="{55A9830B-2C1E-432A-B8CF-8CED103CA2D4}">
      <dgm:prSet/>
      <dgm:spPr/>
      <dgm:t>
        <a:bodyPr/>
        <a:lstStyle/>
        <a:p>
          <a:endParaRPr lang="en-US"/>
        </a:p>
      </dgm:t>
    </dgm:pt>
    <dgm:pt modelId="{F15D7B04-B6F9-420B-BB80-8AD6246FEDF6}">
      <dgm:prSet phldrT="[Text]"/>
      <dgm:spPr/>
      <dgm:t>
        <a:bodyPr/>
        <a:lstStyle/>
        <a:p>
          <a:r>
            <a:rPr lang="en-US">
              <a:ea typeface="Segoe UI" pitchFamily="34" charset="0"/>
              <a:cs typeface="Segoe UI"/>
            </a:rPr>
            <a:t>Makers need to follow guidelines as outlined by Microsoft</a:t>
          </a:r>
          <a:endParaRPr lang="en-US">
            <a:cs typeface="Segoe UI"/>
          </a:endParaRPr>
        </a:p>
      </dgm:t>
    </dgm:pt>
    <dgm:pt modelId="{1967F089-8488-4BF9-A65F-1EF9E7DFA5D6}" type="parTrans" cxnId="{16A14490-0227-4444-B15B-DF45BDAA9371}">
      <dgm:prSet/>
      <dgm:spPr/>
      <dgm:t>
        <a:bodyPr/>
        <a:lstStyle/>
        <a:p>
          <a:endParaRPr lang="en-US"/>
        </a:p>
      </dgm:t>
    </dgm:pt>
    <dgm:pt modelId="{5C2DE313-EE92-453C-90B7-C52E73B1DACF}" type="sibTrans" cxnId="{16A14490-0227-4444-B15B-DF45BDAA9371}">
      <dgm:prSet/>
      <dgm:spPr/>
      <dgm:t>
        <a:bodyPr/>
        <a:lstStyle/>
        <a:p>
          <a:endParaRPr lang="en-US"/>
        </a:p>
      </dgm:t>
    </dgm:pt>
    <dgm:pt modelId="{0A8BE46C-9E7A-435E-9325-2E7828DDF7B9}">
      <dgm:prSet phldrT="[Text]"/>
      <dgm:spPr/>
      <dgm:t>
        <a:bodyPr/>
        <a:lstStyle/>
        <a:p>
          <a:r>
            <a:rPr lang="en-US">
              <a:ea typeface="Segoe UI" pitchFamily="34" charset="0"/>
              <a:cs typeface="Segoe UI"/>
            </a:rPr>
            <a:t>Makers need to follow </a:t>
          </a:r>
          <a:r>
            <a:rPr lang="en-US">
              <a:latin typeface="Segoe UI Light"/>
              <a:ea typeface="Segoe UI" pitchFamily="34" charset="0"/>
              <a:cs typeface="Segoe UI"/>
            </a:rPr>
            <a:t>WCAG</a:t>
          </a:r>
          <a:r>
            <a:rPr lang="en-US">
              <a:ea typeface="Segoe UI" pitchFamily="34" charset="0"/>
              <a:cs typeface="Segoe UI"/>
            </a:rPr>
            <a:t> guidelines from W3C</a:t>
          </a:r>
          <a:endParaRPr lang="en-US">
            <a:cs typeface="Segoe UI"/>
          </a:endParaRPr>
        </a:p>
        <a:p>
          <a:endParaRPr lang="en-US"/>
        </a:p>
      </dgm:t>
    </dgm:pt>
    <dgm:pt modelId="{85467BF9-E3C9-41F3-AF26-C18E72148049}" type="parTrans" cxnId="{B4B3CFCE-8A36-4493-982C-B9981B2CD191}">
      <dgm:prSet/>
      <dgm:spPr/>
      <dgm:t>
        <a:bodyPr/>
        <a:lstStyle/>
        <a:p>
          <a:endParaRPr lang="en-US"/>
        </a:p>
      </dgm:t>
    </dgm:pt>
    <dgm:pt modelId="{106D2D47-DC2B-40B1-A07F-11210E3179E7}" type="sibTrans" cxnId="{B4B3CFCE-8A36-4493-982C-B9981B2CD191}">
      <dgm:prSet/>
      <dgm:spPr/>
      <dgm:t>
        <a:bodyPr/>
        <a:lstStyle/>
        <a:p>
          <a:endParaRPr lang="en-US"/>
        </a:p>
      </dgm:t>
    </dgm:pt>
    <dgm:pt modelId="{02274A8B-4696-4B41-BDE1-74E4071F6DEA}">
      <dgm:prSet phldrT="[Text]"/>
      <dgm:spPr/>
      <dgm:t>
        <a:bodyPr/>
        <a:lstStyle/>
        <a:p>
          <a:r>
            <a:rPr lang="en-US"/>
            <a:t>Makers should use Accessibility section of App Checker</a:t>
          </a:r>
        </a:p>
      </dgm:t>
    </dgm:pt>
    <dgm:pt modelId="{8F8EE8D5-B263-4473-B878-9EB5E2C4E2FC}" type="parTrans" cxnId="{CBBCCF71-D67F-48F8-9A95-82F625ABE941}">
      <dgm:prSet/>
      <dgm:spPr/>
      <dgm:t>
        <a:bodyPr/>
        <a:lstStyle/>
        <a:p>
          <a:endParaRPr lang="en-US"/>
        </a:p>
      </dgm:t>
    </dgm:pt>
    <dgm:pt modelId="{CD09D865-688F-4EE5-BCA7-5EF52EF623C6}" type="sibTrans" cxnId="{CBBCCF71-D67F-48F8-9A95-82F625ABE941}">
      <dgm:prSet/>
      <dgm:spPr/>
      <dgm:t>
        <a:bodyPr/>
        <a:lstStyle/>
        <a:p>
          <a:endParaRPr lang="en-US"/>
        </a:p>
      </dgm:t>
    </dgm:pt>
    <dgm:pt modelId="{740B6E1F-92AE-4C19-A8F9-6417CBB128F0}" type="pres">
      <dgm:prSet presAssocID="{89CC87B3-59C5-4900-82A8-B5417213FAD8}" presName="diagram" presStyleCnt="0">
        <dgm:presLayoutVars>
          <dgm:dir/>
          <dgm:resizeHandles val="exact"/>
        </dgm:presLayoutVars>
      </dgm:prSet>
      <dgm:spPr/>
    </dgm:pt>
    <dgm:pt modelId="{F8F26A34-5BC9-44C0-BE43-C15CFFDEDCEE}" type="pres">
      <dgm:prSet presAssocID="{32A2A1DA-6062-47D5-B8D3-55091441A457}" presName="node" presStyleLbl="node1" presStyleIdx="0" presStyleCnt="4">
        <dgm:presLayoutVars>
          <dgm:bulletEnabled val="1"/>
        </dgm:presLayoutVars>
      </dgm:prSet>
      <dgm:spPr/>
    </dgm:pt>
    <dgm:pt modelId="{2B521F22-EC4A-43AE-BAB5-2A21F64562D6}" type="pres">
      <dgm:prSet presAssocID="{3A6B7F6E-EDE8-4607-87FF-29BD33CE26CF}" presName="sibTrans" presStyleCnt="0"/>
      <dgm:spPr/>
    </dgm:pt>
    <dgm:pt modelId="{BB5A0239-1FBF-4169-A066-7DE0F10D3878}" type="pres">
      <dgm:prSet presAssocID="{0A8BE46C-9E7A-435E-9325-2E7828DDF7B9}" presName="node" presStyleLbl="node1" presStyleIdx="1" presStyleCnt="4">
        <dgm:presLayoutVars>
          <dgm:bulletEnabled val="1"/>
        </dgm:presLayoutVars>
      </dgm:prSet>
      <dgm:spPr/>
    </dgm:pt>
    <dgm:pt modelId="{D572C7A4-8A13-430B-9908-273B1F069089}" type="pres">
      <dgm:prSet presAssocID="{106D2D47-DC2B-40B1-A07F-11210E3179E7}" presName="sibTrans" presStyleCnt="0"/>
      <dgm:spPr/>
    </dgm:pt>
    <dgm:pt modelId="{B0F5A5ED-79A0-46CC-97A6-CB87F0402FA7}" type="pres">
      <dgm:prSet presAssocID="{F15D7B04-B6F9-420B-BB80-8AD6246FEDF6}" presName="node" presStyleLbl="node1" presStyleIdx="2" presStyleCnt="4">
        <dgm:presLayoutVars>
          <dgm:bulletEnabled val="1"/>
        </dgm:presLayoutVars>
      </dgm:prSet>
      <dgm:spPr/>
    </dgm:pt>
    <dgm:pt modelId="{5D68EF46-43C8-4634-A321-5702746BBEB9}" type="pres">
      <dgm:prSet presAssocID="{5C2DE313-EE92-453C-90B7-C52E73B1DACF}" presName="sibTrans" presStyleCnt="0"/>
      <dgm:spPr/>
    </dgm:pt>
    <dgm:pt modelId="{2B2A369F-0C00-4C2E-B648-68BD29AEB545}" type="pres">
      <dgm:prSet presAssocID="{02274A8B-4696-4B41-BDE1-74E4071F6DEA}" presName="node" presStyleLbl="node1" presStyleIdx="3" presStyleCnt="4">
        <dgm:presLayoutVars>
          <dgm:bulletEnabled val="1"/>
        </dgm:presLayoutVars>
      </dgm:prSet>
      <dgm:spPr/>
    </dgm:pt>
  </dgm:ptLst>
  <dgm:cxnLst>
    <dgm:cxn modelId="{55A9830B-2C1E-432A-B8CF-8CED103CA2D4}" srcId="{89CC87B3-59C5-4900-82A8-B5417213FAD8}" destId="{32A2A1DA-6062-47D5-B8D3-55091441A457}" srcOrd="0" destOrd="0" parTransId="{FB433CD3-2ED1-4AEF-9E9D-DE7908EBE081}" sibTransId="{3A6B7F6E-EDE8-4607-87FF-29BD33CE26CF}"/>
    <dgm:cxn modelId="{3EE9D429-D559-419A-A860-FA0448ABAE2F}" type="presOf" srcId="{02274A8B-4696-4B41-BDE1-74E4071F6DEA}" destId="{2B2A369F-0C00-4C2E-B648-68BD29AEB545}" srcOrd="0" destOrd="0" presId="urn:microsoft.com/office/officeart/2005/8/layout/default"/>
    <dgm:cxn modelId="{998B5A3C-0E13-4F44-BFD7-70E9C23A8C48}" type="presOf" srcId="{0A8BE46C-9E7A-435E-9325-2E7828DDF7B9}" destId="{BB5A0239-1FBF-4169-A066-7DE0F10D3878}" srcOrd="0" destOrd="0" presId="urn:microsoft.com/office/officeart/2005/8/layout/default"/>
    <dgm:cxn modelId="{CBBCCF71-D67F-48F8-9A95-82F625ABE941}" srcId="{89CC87B3-59C5-4900-82A8-B5417213FAD8}" destId="{02274A8B-4696-4B41-BDE1-74E4071F6DEA}" srcOrd="3" destOrd="0" parTransId="{8F8EE8D5-B263-4473-B878-9EB5E2C4E2FC}" sibTransId="{CD09D865-688F-4EE5-BCA7-5EF52EF623C6}"/>
    <dgm:cxn modelId="{16A14490-0227-4444-B15B-DF45BDAA9371}" srcId="{89CC87B3-59C5-4900-82A8-B5417213FAD8}" destId="{F15D7B04-B6F9-420B-BB80-8AD6246FEDF6}" srcOrd="2" destOrd="0" parTransId="{1967F089-8488-4BF9-A65F-1EF9E7DFA5D6}" sibTransId="{5C2DE313-EE92-453C-90B7-C52E73B1DACF}"/>
    <dgm:cxn modelId="{25909BA1-5034-46F5-9125-7A9E2A198002}" type="presOf" srcId="{F15D7B04-B6F9-420B-BB80-8AD6246FEDF6}" destId="{B0F5A5ED-79A0-46CC-97A6-CB87F0402FA7}" srcOrd="0" destOrd="0" presId="urn:microsoft.com/office/officeart/2005/8/layout/default"/>
    <dgm:cxn modelId="{97A4E3AA-4E93-42CE-ABC8-E212EE82CD55}" type="presOf" srcId="{89CC87B3-59C5-4900-82A8-B5417213FAD8}" destId="{740B6E1F-92AE-4C19-A8F9-6417CBB128F0}" srcOrd="0" destOrd="0" presId="urn:microsoft.com/office/officeart/2005/8/layout/default"/>
    <dgm:cxn modelId="{354000C7-EF6B-4B45-B73B-C92169E90321}" type="presOf" srcId="{32A2A1DA-6062-47D5-B8D3-55091441A457}" destId="{F8F26A34-5BC9-44C0-BE43-C15CFFDEDCEE}" srcOrd="0" destOrd="0" presId="urn:microsoft.com/office/officeart/2005/8/layout/default"/>
    <dgm:cxn modelId="{B4B3CFCE-8A36-4493-982C-B9981B2CD191}" srcId="{89CC87B3-59C5-4900-82A8-B5417213FAD8}" destId="{0A8BE46C-9E7A-435E-9325-2E7828DDF7B9}" srcOrd="1" destOrd="0" parTransId="{85467BF9-E3C9-41F3-AF26-C18E72148049}" sibTransId="{106D2D47-DC2B-40B1-A07F-11210E3179E7}"/>
    <dgm:cxn modelId="{F69DAEDB-F34F-4ACD-967B-99DC56DA0583}" type="presParOf" srcId="{740B6E1F-92AE-4C19-A8F9-6417CBB128F0}" destId="{F8F26A34-5BC9-44C0-BE43-C15CFFDEDCEE}" srcOrd="0" destOrd="0" presId="urn:microsoft.com/office/officeart/2005/8/layout/default"/>
    <dgm:cxn modelId="{39EB97EE-8922-4BCE-9982-1BC7DDEABABF}" type="presParOf" srcId="{740B6E1F-92AE-4C19-A8F9-6417CBB128F0}" destId="{2B521F22-EC4A-43AE-BAB5-2A21F64562D6}" srcOrd="1" destOrd="0" presId="urn:microsoft.com/office/officeart/2005/8/layout/default"/>
    <dgm:cxn modelId="{4E79A4BD-64E1-474B-89A2-E4C02BBCD9C6}" type="presParOf" srcId="{740B6E1F-92AE-4C19-A8F9-6417CBB128F0}" destId="{BB5A0239-1FBF-4169-A066-7DE0F10D3878}" srcOrd="2" destOrd="0" presId="urn:microsoft.com/office/officeart/2005/8/layout/default"/>
    <dgm:cxn modelId="{C3D11F64-9251-4F39-84C0-22984B0A8760}" type="presParOf" srcId="{740B6E1F-92AE-4C19-A8F9-6417CBB128F0}" destId="{D572C7A4-8A13-430B-9908-273B1F069089}" srcOrd="3" destOrd="0" presId="urn:microsoft.com/office/officeart/2005/8/layout/default"/>
    <dgm:cxn modelId="{A388A8F7-774F-45F5-84AE-E5C3726DB61F}" type="presParOf" srcId="{740B6E1F-92AE-4C19-A8F9-6417CBB128F0}" destId="{B0F5A5ED-79A0-46CC-97A6-CB87F0402FA7}" srcOrd="4" destOrd="0" presId="urn:microsoft.com/office/officeart/2005/8/layout/default"/>
    <dgm:cxn modelId="{054A5EB7-C57C-495F-9474-8D8D7AF404BF}" type="presParOf" srcId="{740B6E1F-92AE-4C19-A8F9-6417CBB128F0}" destId="{5D68EF46-43C8-4634-A321-5702746BBEB9}" srcOrd="5" destOrd="0" presId="urn:microsoft.com/office/officeart/2005/8/layout/default"/>
    <dgm:cxn modelId="{119B5484-F171-4F2D-8473-B28B84C9706C}" type="presParOf" srcId="{740B6E1F-92AE-4C19-A8F9-6417CBB128F0}" destId="{2B2A369F-0C00-4C2E-B648-68BD29AEB54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9432F2-C705-4A09-825A-7AE2A3DEDA58}"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178FCB8C-6DFD-4099-9679-B45321F07FC6}">
      <dgm:prSet phldrT="[Text]"/>
      <dgm:spPr/>
      <dgm:t>
        <a:bodyPr/>
        <a:lstStyle/>
        <a:p>
          <a:r>
            <a:rPr lang="en-US"/>
            <a:t>Optimize Layout and Color</a:t>
          </a:r>
        </a:p>
      </dgm:t>
    </dgm:pt>
    <dgm:pt modelId="{D7485520-DA43-4E74-A4EB-6A3AA13CA2D9}" type="parTrans" cxnId="{9D69A9C3-AC7A-4B58-A5AE-6D5538104D92}">
      <dgm:prSet/>
      <dgm:spPr/>
      <dgm:t>
        <a:bodyPr/>
        <a:lstStyle/>
        <a:p>
          <a:endParaRPr lang="en-US"/>
        </a:p>
      </dgm:t>
    </dgm:pt>
    <dgm:pt modelId="{03827E96-03AB-40FA-8196-06470C1C9778}" type="sibTrans" cxnId="{9D69A9C3-AC7A-4B58-A5AE-6D5538104D92}">
      <dgm:prSet/>
      <dgm:spPr/>
      <dgm:t>
        <a:bodyPr/>
        <a:lstStyle/>
        <a:p>
          <a:endParaRPr lang="en-US"/>
        </a:p>
      </dgm:t>
    </dgm:pt>
    <dgm:pt modelId="{77C1051A-DB87-4DF3-8964-8B81D1859017}">
      <dgm:prSet phldrT="[Text]"/>
      <dgm:spPr/>
      <dgm:t>
        <a:bodyPr/>
        <a:lstStyle/>
        <a:p>
          <a:r>
            <a:rPr lang="en-US"/>
            <a:t>Provide Keyboard Support</a:t>
          </a:r>
        </a:p>
      </dgm:t>
    </dgm:pt>
    <dgm:pt modelId="{C4004C61-357E-4626-BF47-416CF4805A18}" type="parTrans" cxnId="{D36442A7-30BF-4213-A9F7-DE1E0C27B5AA}">
      <dgm:prSet/>
      <dgm:spPr/>
      <dgm:t>
        <a:bodyPr/>
        <a:lstStyle/>
        <a:p>
          <a:endParaRPr lang="en-US"/>
        </a:p>
      </dgm:t>
    </dgm:pt>
    <dgm:pt modelId="{C553D65F-484D-4A0E-A66B-815713F89352}" type="sibTrans" cxnId="{D36442A7-30BF-4213-A9F7-DE1E0C27B5AA}">
      <dgm:prSet/>
      <dgm:spPr/>
      <dgm:t>
        <a:bodyPr/>
        <a:lstStyle/>
        <a:p>
          <a:endParaRPr lang="en-US"/>
        </a:p>
      </dgm:t>
    </dgm:pt>
    <dgm:pt modelId="{49176B9C-B7A5-4680-AD7D-1E8955A441C3}">
      <dgm:prSet phldrT="[Text]"/>
      <dgm:spPr/>
      <dgm:t>
        <a:bodyPr/>
        <a:lstStyle/>
        <a:p>
          <a:pPr>
            <a:buNone/>
          </a:pPr>
          <a:r>
            <a:rPr lang="en-US"/>
            <a:t>Provide Screen Reader Support</a:t>
          </a:r>
        </a:p>
      </dgm:t>
    </dgm:pt>
    <dgm:pt modelId="{899A2C6B-3778-4700-B181-EEE51D3DE7D9}" type="parTrans" cxnId="{9A41D040-A42B-4E5E-9CAC-8B88B78D1800}">
      <dgm:prSet/>
      <dgm:spPr/>
      <dgm:t>
        <a:bodyPr/>
        <a:lstStyle/>
        <a:p>
          <a:endParaRPr lang="en-US"/>
        </a:p>
      </dgm:t>
    </dgm:pt>
    <dgm:pt modelId="{1FCA5734-E6D9-4B50-BC7D-60BB27B0EBEA}" type="sibTrans" cxnId="{9A41D040-A42B-4E5E-9CAC-8B88B78D1800}">
      <dgm:prSet/>
      <dgm:spPr/>
      <dgm:t>
        <a:bodyPr/>
        <a:lstStyle/>
        <a:p>
          <a:endParaRPr lang="en-US"/>
        </a:p>
      </dgm:t>
    </dgm:pt>
    <dgm:pt modelId="{DC48533E-F8AB-4D2F-BE9E-F16F65E5EE9B}">
      <dgm:prSet phldrT="[Text]"/>
      <dgm:spPr/>
      <dgm:t>
        <a:bodyPr/>
        <a:lstStyle/>
        <a:p>
          <a:r>
            <a:rPr lang="en-US"/>
            <a:t>Working with Multimedia</a:t>
          </a:r>
        </a:p>
      </dgm:t>
    </dgm:pt>
    <dgm:pt modelId="{27F9974C-EB4E-408B-A0DD-BCAACCE18F15}" type="parTrans" cxnId="{37D6A2D7-F17C-42F6-8CED-E5B7B3257EF5}">
      <dgm:prSet/>
      <dgm:spPr/>
      <dgm:t>
        <a:bodyPr/>
        <a:lstStyle/>
        <a:p>
          <a:endParaRPr lang="en-US"/>
        </a:p>
      </dgm:t>
    </dgm:pt>
    <dgm:pt modelId="{946F1D56-6E6A-49B3-9BD0-F2E0872611BC}" type="sibTrans" cxnId="{37D6A2D7-F17C-42F6-8CED-E5B7B3257EF5}">
      <dgm:prSet/>
      <dgm:spPr/>
      <dgm:t>
        <a:bodyPr/>
        <a:lstStyle/>
        <a:p>
          <a:endParaRPr lang="en-US"/>
        </a:p>
      </dgm:t>
    </dgm:pt>
    <dgm:pt modelId="{8738C6DD-C10E-4B93-AB04-90AD51C9551E}">
      <dgm:prSet phldrT="[Text]"/>
      <dgm:spPr/>
      <dgm:t>
        <a:bodyPr/>
        <a:lstStyle/>
        <a:p>
          <a:r>
            <a:rPr lang="en-US"/>
            <a:t>Working with Signatures</a:t>
          </a:r>
        </a:p>
      </dgm:t>
    </dgm:pt>
    <dgm:pt modelId="{9E45681B-BA1D-4490-B9D7-29FAB07158D9}" type="parTrans" cxnId="{B1B7E45E-517A-4EC4-8568-CF3182DA9029}">
      <dgm:prSet/>
      <dgm:spPr/>
      <dgm:t>
        <a:bodyPr/>
        <a:lstStyle/>
        <a:p>
          <a:endParaRPr lang="en-US"/>
        </a:p>
      </dgm:t>
    </dgm:pt>
    <dgm:pt modelId="{4E259BF3-0D47-48F3-90ED-23B43CDABB32}" type="sibTrans" cxnId="{B1B7E45E-517A-4EC4-8568-CF3182DA9029}">
      <dgm:prSet/>
      <dgm:spPr/>
      <dgm:t>
        <a:bodyPr/>
        <a:lstStyle/>
        <a:p>
          <a:endParaRPr lang="en-US"/>
        </a:p>
      </dgm:t>
    </dgm:pt>
    <dgm:pt modelId="{59068341-C936-4AC6-BAC4-D4718A04DF41}" type="pres">
      <dgm:prSet presAssocID="{919432F2-C705-4A09-825A-7AE2A3DEDA58}" presName="diagram" presStyleCnt="0">
        <dgm:presLayoutVars>
          <dgm:dir/>
          <dgm:resizeHandles val="exact"/>
        </dgm:presLayoutVars>
      </dgm:prSet>
      <dgm:spPr/>
    </dgm:pt>
    <dgm:pt modelId="{E3E30212-0F20-4098-93DE-2E053CE91EF5}" type="pres">
      <dgm:prSet presAssocID="{178FCB8C-6DFD-4099-9679-B45321F07FC6}" presName="node" presStyleLbl="node1" presStyleIdx="0" presStyleCnt="5">
        <dgm:presLayoutVars>
          <dgm:bulletEnabled val="1"/>
        </dgm:presLayoutVars>
      </dgm:prSet>
      <dgm:spPr/>
    </dgm:pt>
    <dgm:pt modelId="{761D6C26-69CF-4A60-B41B-2A890A3BB2F1}" type="pres">
      <dgm:prSet presAssocID="{03827E96-03AB-40FA-8196-06470C1C9778}" presName="sibTrans" presStyleCnt="0"/>
      <dgm:spPr/>
    </dgm:pt>
    <dgm:pt modelId="{58DF2587-67DE-4C46-A63B-F14A0C27C81D}" type="pres">
      <dgm:prSet presAssocID="{77C1051A-DB87-4DF3-8964-8B81D1859017}" presName="node" presStyleLbl="node1" presStyleIdx="1" presStyleCnt="5">
        <dgm:presLayoutVars>
          <dgm:bulletEnabled val="1"/>
        </dgm:presLayoutVars>
      </dgm:prSet>
      <dgm:spPr/>
    </dgm:pt>
    <dgm:pt modelId="{D0FD3241-2DA1-431A-9185-640E23888146}" type="pres">
      <dgm:prSet presAssocID="{C553D65F-484D-4A0E-A66B-815713F89352}" presName="sibTrans" presStyleCnt="0"/>
      <dgm:spPr/>
    </dgm:pt>
    <dgm:pt modelId="{977730AA-59C1-4C64-B048-3C494E78EE33}" type="pres">
      <dgm:prSet presAssocID="{49176B9C-B7A5-4680-AD7D-1E8955A441C3}" presName="node" presStyleLbl="node1" presStyleIdx="2" presStyleCnt="5">
        <dgm:presLayoutVars>
          <dgm:bulletEnabled val="1"/>
        </dgm:presLayoutVars>
      </dgm:prSet>
      <dgm:spPr/>
    </dgm:pt>
    <dgm:pt modelId="{CC9752DE-2EC0-4947-B3C1-1ABE850F0F62}" type="pres">
      <dgm:prSet presAssocID="{1FCA5734-E6D9-4B50-BC7D-60BB27B0EBEA}" presName="sibTrans" presStyleCnt="0"/>
      <dgm:spPr/>
    </dgm:pt>
    <dgm:pt modelId="{7A7C5381-2C20-48A2-AC03-EFFEB4AC3B67}" type="pres">
      <dgm:prSet presAssocID="{DC48533E-F8AB-4D2F-BE9E-F16F65E5EE9B}" presName="node" presStyleLbl="node1" presStyleIdx="3" presStyleCnt="5">
        <dgm:presLayoutVars>
          <dgm:bulletEnabled val="1"/>
        </dgm:presLayoutVars>
      </dgm:prSet>
      <dgm:spPr/>
    </dgm:pt>
    <dgm:pt modelId="{FEF214C5-AD12-46DC-A3DE-12F144CED5CC}" type="pres">
      <dgm:prSet presAssocID="{946F1D56-6E6A-49B3-9BD0-F2E0872611BC}" presName="sibTrans" presStyleCnt="0"/>
      <dgm:spPr/>
    </dgm:pt>
    <dgm:pt modelId="{5801C408-3602-419D-88F2-74514AF58BD4}" type="pres">
      <dgm:prSet presAssocID="{8738C6DD-C10E-4B93-AB04-90AD51C9551E}" presName="node" presStyleLbl="node1" presStyleIdx="4" presStyleCnt="5">
        <dgm:presLayoutVars>
          <dgm:bulletEnabled val="1"/>
        </dgm:presLayoutVars>
      </dgm:prSet>
      <dgm:spPr/>
    </dgm:pt>
  </dgm:ptLst>
  <dgm:cxnLst>
    <dgm:cxn modelId="{88DF712F-9F02-48EB-A018-4FAC4F07BB70}" type="presOf" srcId="{77C1051A-DB87-4DF3-8964-8B81D1859017}" destId="{58DF2587-67DE-4C46-A63B-F14A0C27C81D}" srcOrd="0" destOrd="0" presId="urn:microsoft.com/office/officeart/2005/8/layout/default"/>
    <dgm:cxn modelId="{AB99763E-5567-48AE-9423-E26B16565FF1}" type="presOf" srcId="{8738C6DD-C10E-4B93-AB04-90AD51C9551E}" destId="{5801C408-3602-419D-88F2-74514AF58BD4}" srcOrd="0" destOrd="0" presId="urn:microsoft.com/office/officeart/2005/8/layout/default"/>
    <dgm:cxn modelId="{9A41D040-A42B-4E5E-9CAC-8B88B78D1800}" srcId="{919432F2-C705-4A09-825A-7AE2A3DEDA58}" destId="{49176B9C-B7A5-4680-AD7D-1E8955A441C3}" srcOrd="2" destOrd="0" parTransId="{899A2C6B-3778-4700-B181-EEE51D3DE7D9}" sibTransId="{1FCA5734-E6D9-4B50-BC7D-60BB27B0EBEA}"/>
    <dgm:cxn modelId="{B1B7E45E-517A-4EC4-8568-CF3182DA9029}" srcId="{919432F2-C705-4A09-825A-7AE2A3DEDA58}" destId="{8738C6DD-C10E-4B93-AB04-90AD51C9551E}" srcOrd="4" destOrd="0" parTransId="{9E45681B-BA1D-4490-B9D7-29FAB07158D9}" sibTransId="{4E259BF3-0D47-48F3-90ED-23B43CDABB32}"/>
    <dgm:cxn modelId="{F2D4B858-4009-4207-9776-6EFB813DB5B5}" type="presOf" srcId="{DC48533E-F8AB-4D2F-BE9E-F16F65E5EE9B}" destId="{7A7C5381-2C20-48A2-AC03-EFFEB4AC3B67}" srcOrd="0" destOrd="0" presId="urn:microsoft.com/office/officeart/2005/8/layout/default"/>
    <dgm:cxn modelId="{B1A9A797-9E1F-40CC-962A-8BDDD1BC29FE}" type="presOf" srcId="{178FCB8C-6DFD-4099-9679-B45321F07FC6}" destId="{E3E30212-0F20-4098-93DE-2E053CE91EF5}" srcOrd="0" destOrd="0" presId="urn:microsoft.com/office/officeart/2005/8/layout/default"/>
    <dgm:cxn modelId="{D36442A7-30BF-4213-A9F7-DE1E0C27B5AA}" srcId="{919432F2-C705-4A09-825A-7AE2A3DEDA58}" destId="{77C1051A-DB87-4DF3-8964-8B81D1859017}" srcOrd="1" destOrd="0" parTransId="{C4004C61-357E-4626-BF47-416CF4805A18}" sibTransId="{C553D65F-484D-4A0E-A66B-815713F89352}"/>
    <dgm:cxn modelId="{93352BB7-324D-40B2-8FA0-8045CC0156C3}" type="presOf" srcId="{49176B9C-B7A5-4680-AD7D-1E8955A441C3}" destId="{977730AA-59C1-4C64-B048-3C494E78EE33}" srcOrd="0" destOrd="0" presId="urn:microsoft.com/office/officeart/2005/8/layout/default"/>
    <dgm:cxn modelId="{9D69A9C3-AC7A-4B58-A5AE-6D5538104D92}" srcId="{919432F2-C705-4A09-825A-7AE2A3DEDA58}" destId="{178FCB8C-6DFD-4099-9679-B45321F07FC6}" srcOrd="0" destOrd="0" parTransId="{D7485520-DA43-4E74-A4EB-6A3AA13CA2D9}" sibTransId="{03827E96-03AB-40FA-8196-06470C1C9778}"/>
    <dgm:cxn modelId="{37D6A2D7-F17C-42F6-8CED-E5B7B3257EF5}" srcId="{919432F2-C705-4A09-825A-7AE2A3DEDA58}" destId="{DC48533E-F8AB-4D2F-BE9E-F16F65E5EE9B}" srcOrd="3" destOrd="0" parTransId="{27F9974C-EB4E-408B-A0DD-BCAACCE18F15}" sibTransId="{946F1D56-6E6A-49B3-9BD0-F2E0872611BC}"/>
    <dgm:cxn modelId="{BB11B2DF-6F96-497E-90DA-AB886B27D29A}" type="presOf" srcId="{919432F2-C705-4A09-825A-7AE2A3DEDA58}" destId="{59068341-C936-4AC6-BAC4-D4718A04DF41}" srcOrd="0" destOrd="0" presId="urn:microsoft.com/office/officeart/2005/8/layout/default"/>
    <dgm:cxn modelId="{07996D07-FCF8-42B3-B1C0-81714F8B33CA}" type="presParOf" srcId="{59068341-C936-4AC6-BAC4-D4718A04DF41}" destId="{E3E30212-0F20-4098-93DE-2E053CE91EF5}" srcOrd="0" destOrd="0" presId="urn:microsoft.com/office/officeart/2005/8/layout/default"/>
    <dgm:cxn modelId="{AFF5675A-E303-4BBA-8A67-1EDF7ABC648F}" type="presParOf" srcId="{59068341-C936-4AC6-BAC4-D4718A04DF41}" destId="{761D6C26-69CF-4A60-B41B-2A890A3BB2F1}" srcOrd="1" destOrd="0" presId="urn:microsoft.com/office/officeart/2005/8/layout/default"/>
    <dgm:cxn modelId="{A01D5F57-BB89-48CF-8A08-3A4F4997DD4E}" type="presParOf" srcId="{59068341-C936-4AC6-BAC4-D4718A04DF41}" destId="{58DF2587-67DE-4C46-A63B-F14A0C27C81D}" srcOrd="2" destOrd="0" presId="urn:microsoft.com/office/officeart/2005/8/layout/default"/>
    <dgm:cxn modelId="{2B78E92C-D9F2-4457-A084-C365A4F93E6F}" type="presParOf" srcId="{59068341-C936-4AC6-BAC4-D4718A04DF41}" destId="{D0FD3241-2DA1-431A-9185-640E23888146}" srcOrd="3" destOrd="0" presId="urn:microsoft.com/office/officeart/2005/8/layout/default"/>
    <dgm:cxn modelId="{EBC3F77F-FAC6-436B-9F40-0117898162B0}" type="presParOf" srcId="{59068341-C936-4AC6-BAC4-D4718A04DF41}" destId="{977730AA-59C1-4C64-B048-3C494E78EE33}" srcOrd="4" destOrd="0" presId="urn:microsoft.com/office/officeart/2005/8/layout/default"/>
    <dgm:cxn modelId="{68227195-7461-4AFF-A00C-71633B78F539}" type="presParOf" srcId="{59068341-C936-4AC6-BAC4-D4718A04DF41}" destId="{CC9752DE-2EC0-4947-B3C1-1ABE850F0F62}" srcOrd="5" destOrd="0" presId="urn:microsoft.com/office/officeart/2005/8/layout/default"/>
    <dgm:cxn modelId="{B02F6E5F-B08D-479E-B2E6-7E517C2D16F6}" type="presParOf" srcId="{59068341-C936-4AC6-BAC4-D4718A04DF41}" destId="{7A7C5381-2C20-48A2-AC03-EFFEB4AC3B67}" srcOrd="6" destOrd="0" presId="urn:microsoft.com/office/officeart/2005/8/layout/default"/>
    <dgm:cxn modelId="{BE6F525D-35DE-40BB-AE02-47B475C0C0C8}" type="presParOf" srcId="{59068341-C936-4AC6-BAC4-D4718A04DF41}" destId="{FEF214C5-AD12-46DC-A3DE-12F144CED5CC}" srcOrd="7" destOrd="0" presId="urn:microsoft.com/office/officeart/2005/8/layout/default"/>
    <dgm:cxn modelId="{D15B028F-8E3F-4913-BC8E-DE4978FBBF4F}" type="presParOf" srcId="{59068341-C936-4AC6-BAC4-D4718A04DF41}" destId="{5801C408-3602-419D-88F2-74514AF58BD4}"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B3E1C6-A239-4794-9A42-227435D3001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4BD680D-EF34-4D62-AA65-EC9F75F8D30C}">
      <dgm:prSet/>
      <dgm:spPr/>
      <dgm:t>
        <a:bodyPr/>
        <a:lstStyle/>
        <a:p>
          <a:r>
            <a:rPr lang="en-US">
              <a:latin typeface="Segoe UI Light"/>
            </a:rPr>
            <a:t>Trigger</a:t>
          </a:r>
          <a:endParaRPr lang="en-US"/>
        </a:p>
      </dgm:t>
    </dgm:pt>
    <dgm:pt modelId="{FBBD4220-3487-4A14-B3E6-C95F5A28F8D4}" type="parTrans" cxnId="{3BE194AC-685D-4B42-B1C1-C01CD102ECCC}">
      <dgm:prSet/>
      <dgm:spPr/>
      <dgm:t>
        <a:bodyPr/>
        <a:lstStyle/>
        <a:p>
          <a:endParaRPr lang="en-US"/>
        </a:p>
      </dgm:t>
    </dgm:pt>
    <dgm:pt modelId="{2EC4589E-3727-4A92-8ABD-1F3E5F73F84C}" type="sibTrans" cxnId="{3BE194AC-685D-4B42-B1C1-C01CD102ECCC}">
      <dgm:prSet/>
      <dgm:spPr/>
      <dgm:t>
        <a:bodyPr/>
        <a:lstStyle/>
        <a:p>
          <a:endParaRPr lang="en-US"/>
        </a:p>
      </dgm:t>
    </dgm:pt>
    <dgm:pt modelId="{989FC65C-1A43-4A4A-9351-9204897C3972}">
      <dgm:prSet/>
      <dgm:spPr/>
      <dgm:t>
        <a:bodyPr/>
        <a:lstStyle/>
        <a:p>
          <a:r>
            <a:rPr lang="en-US"/>
            <a:t>A trigger is a condition or check that will kick off a flow</a:t>
          </a:r>
        </a:p>
      </dgm:t>
    </dgm:pt>
    <dgm:pt modelId="{13FCED1E-48C5-4086-92BE-6C729F1512D7}" type="parTrans" cxnId="{48A2E625-D04F-4AA1-8923-A1309BA6E68E}">
      <dgm:prSet/>
      <dgm:spPr/>
      <dgm:t>
        <a:bodyPr/>
        <a:lstStyle/>
        <a:p>
          <a:endParaRPr lang="en-US"/>
        </a:p>
      </dgm:t>
    </dgm:pt>
    <dgm:pt modelId="{66E3EF8C-71CC-40BB-85AF-69218D9CA224}" type="sibTrans" cxnId="{48A2E625-D04F-4AA1-8923-A1309BA6E68E}">
      <dgm:prSet/>
      <dgm:spPr/>
      <dgm:t>
        <a:bodyPr/>
        <a:lstStyle/>
        <a:p>
          <a:endParaRPr lang="en-US"/>
        </a:p>
      </dgm:t>
    </dgm:pt>
    <dgm:pt modelId="{78AA6FA6-4073-4516-8A40-93060C695067}">
      <dgm:prSet/>
      <dgm:spPr/>
      <dgm:t>
        <a:bodyPr/>
        <a:lstStyle/>
        <a:p>
          <a:r>
            <a:rPr lang="en-US"/>
            <a:t>If the trigger condition is successfully met any number of subsequent actions can take place</a:t>
          </a:r>
          <a:r>
            <a:rPr lang="en-US">
              <a:latin typeface="Segoe UI Light"/>
            </a:rPr>
            <a:t>.</a:t>
          </a:r>
          <a:endParaRPr lang="en-US"/>
        </a:p>
      </dgm:t>
    </dgm:pt>
    <dgm:pt modelId="{8049995F-4FAA-42E4-95F9-9DECB72BD607}" type="parTrans" cxnId="{DA2BC643-0F38-4543-8AAD-C609D79968A8}">
      <dgm:prSet/>
      <dgm:spPr/>
      <dgm:t>
        <a:bodyPr/>
        <a:lstStyle/>
        <a:p>
          <a:endParaRPr lang="en-US"/>
        </a:p>
      </dgm:t>
    </dgm:pt>
    <dgm:pt modelId="{42B75D77-D614-41B2-A1B2-3411E3973FDE}" type="sibTrans" cxnId="{DA2BC643-0F38-4543-8AAD-C609D79968A8}">
      <dgm:prSet/>
      <dgm:spPr/>
      <dgm:t>
        <a:bodyPr/>
        <a:lstStyle/>
        <a:p>
          <a:endParaRPr lang="en-US"/>
        </a:p>
      </dgm:t>
    </dgm:pt>
    <dgm:pt modelId="{2FFEC2A2-8870-4489-B440-0534A9CE5DFA}">
      <dgm:prSet/>
      <dgm:spPr/>
      <dgm:t>
        <a:bodyPr/>
        <a:lstStyle/>
        <a:p>
          <a:r>
            <a:rPr lang="en-US">
              <a:latin typeface="Segoe UI Light"/>
            </a:rPr>
            <a:t>Actions</a:t>
          </a:r>
          <a:endParaRPr lang="en-US"/>
        </a:p>
      </dgm:t>
    </dgm:pt>
    <dgm:pt modelId="{2BE3E1F6-64F5-4D3E-95E0-A25F207482D6}" type="parTrans" cxnId="{7FA7E632-D3BA-40F9-AA86-42288ED10731}">
      <dgm:prSet/>
      <dgm:spPr/>
      <dgm:t>
        <a:bodyPr/>
        <a:lstStyle/>
        <a:p>
          <a:endParaRPr lang="en-US"/>
        </a:p>
      </dgm:t>
    </dgm:pt>
    <dgm:pt modelId="{43D4B74C-C032-439D-B5F3-3E529459D56F}" type="sibTrans" cxnId="{7FA7E632-D3BA-40F9-AA86-42288ED10731}">
      <dgm:prSet/>
      <dgm:spPr/>
      <dgm:t>
        <a:bodyPr/>
        <a:lstStyle/>
        <a:p>
          <a:endParaRPr lang="en-US"/>
        </a:p>
      </dgm:t>
    </dgm:pt>
    <dgm:pt modelId="{7C72E298-41EF-4928-805D-25DDE78B88AA}">
      <dgm:prSet/>
      <dgm:spPr/>
      <dgm:t>
        <a:bodyPr/>
        <a:lstStyle/>
        <a:p>
          <a:r>
            <a:rPr lang="en-US"/>
            <a:t>Each flow can only have 1 trigger</a:t>
          </a:r>
        </a:p>
      </dgm:t>
    </dgm:pt>
    <dgm:pt modelId="{92F6AF87-57AC-4051-92BF-8D16C1D00F68}" type="parTrans" cxnId="{FDF22086-EA64-462D-8F04-FED2E5478764}">
      <dgm:prSet/>
      <dgm:spPr/>
      <dgm:t>
        <a:bodyPr/>
        <a:lstStyle/>
        <a:p>
          <a:endParaRPr lang="en-US"/>
        </a:p>
      </dgm:t>
    </dgm:pt>
    <dgm:pt modelId="{08AB721B-E89D-4E17-9E42-75A9C3C6B383}" type="sibTrans" cxnId="{FDF22086-EA64-462D-8F04-FED2E5478764}">
      <dgm:prSet/>
      <dgm:spPr/>
      <dgm:t>
        <a:bodyPr/>
        <a:lstStyle/>
        <a:p>
          <a:endParaRPr lang="en-US"/>
        </a:p>
      </dgm:t>
    </dgm:pt>
    <dgm:pt modelId="{D2FEC8CC-0D7E-4F63-A322-2C36AD82E47B}">
      <dgm:prSet/>
      <dgm:spPr/>
      <dgm:t>
        <a:bodyPr/>
        <a:lstStyle/>
        <a:p>
          <a:r>
            <a:rPr lang="en-US"/>
            <a:t>Ex. …look up the current user’s profile and then email that user’s manager</a:t>
          </a:r>
        </a:p>
      </dgm:t>
    </dgm:pt>
    <dgm:pt modelId="{AE3BEAE9-C97F-4D77-918A-B7D66FEE8E14}" type="parTrans" cxnId="{A1992505-D77E-4BB4-9D91-3A45D8D269F5}">
      <dgm:prSet/>
      <dgm:spPr/>
    </dgm:pt>
    <dgm:pt modelId="{3D3B85CE-A6F3-481B-8F52-94021E95DAC7}" type="sibTrans" cxnId="{A1992505-D77E-4BB4-9D91-3A45D8D269F5}">
      <dgm:prSet/>
      <dgm:spPr/>
    </dgm:pt>
    <dgm:pt modelId="{F4C12EF0-94C6-4F57-B1ED-98E42C26BFDD}">
      <dgm:prSet/>
      <dgm:spPr/>
      <dgm:t>
        <a:bodyPr/>
        <a:lstStyle/>
        <a:p>
          <a:r>
            <a:rPr lang="en-US"/>
            <a:t>Ex. When a new SharePoint list item is created…</a:t>
          </a:r>
        </a:p>
      </dgm:t>
    </dgm:pt>
    <dgm:pt modelId="{2EFB3961-AF56-4B73-AF8D-621F67BB6DBE}" type="parTrans" cxnId="{24379A5D-D49C-45E4-969A-4E40FBA24521}">
      <dgm:prSet/>
      <dgm:spPr/>
    </dgm:pt>
    <dgm:pt modelId="{B94596D1-7A41-4626-B76C-A636ED929526}" type="sibTrans" cxnId="{24379A5D-D49C-45E4-969A-4E40FBA24521}">
      <dgm:prSet/>
      <dgm:spPr/>
    </dgm:pt>
    <dgm:pt modelId="{533D0144-9AE7-4842-95B6-00D89066AC9B}" type="pres">
      <dgm:prSet presAssocID="{6DB3E1C6-A239-4794-9A42-227435D30010}" presName="linear" presStyleCnt="0">
        <dgm:presLayoutVars>
          <dgm:animLvl val="lvl"/>
          <dgm:resizeHandles val="exact"/>
        </dgm:presLayoutVars>
      </dgm:prSet>
      <dgm:spPr/>
    </dgm:pt>
    <dgm:pt modelId="{4FADD4E4-B172-4ECD-8FD4-392EFFFFEDB0}" type="pres">
      <dgm:prSet presAssocID="{F4BD680D-EF34-4D62-AA65-EC9F75F8D30C}" presName="parentText" presStyleLbl="node1" presStyleIdx="0" presStyleCnt="2">
        <dgm:presLayoutVars>
          <dgm:chMax val="0"/>
          <dgm:bulletEnabled val="1"/>
        </dgm:presLayoutVars>
      </dgm:prSet>
      <dgm:spPr/>
    </dgm:pt>
    <dgm:pt modelId="{44EA78C7-AC02-425A-9527-16A66EFC7930}" type="pres">
      <dgm:prSet presAssocID="{F4BD680D-EF34-4D62-AA65-EC9F75F8D30C}" presName="childText" presStyleLbl="revTx" presStyleIdx="0" presStyleCnt="2">
        <dgm:presLayoutVars>
          <dgm:bulletEnabled val="1"/>
        </dgm:presLayoutVars>
      </dgm:prSet>
      <dgm:spPr/>
    </dgm:pt>
    <dgm:pt modelId="{D8784203-BCC6-4D5E-B690-CEA2AAD6CE5F}" type="pres">
      <dgm:prSet presAssocID="{2FFEC2A2-8870-4489-B440-0534A9CE5DFA}" presName="parentText" presStyleLbl="node1" presStyleIdx="1" presStyleCnt="2">
        <dgm:presLayoutVars>
          <dgm:chMax val="0"/>
          <dgm:bulletEnabled val="1"/>
        </dgm:presLayoutVars>
      </dgm:prSet>
      <dgm:spPr/>
    </dgm:pt>
    <dgm:pt modelId="{04A7DC2A-DE28-4B88-8358-C92C2944BC3E}" type="pres">
      <dgm:prSet presAssocID="{2FFEC2A2-8870-4489-B440-0534A9CE5DFA}" presName="childText" presStyleLbl="revTx" presStyleIdx="1" presStyleCnt="2">
        <dgm:presLayoutVars>
          <dgm:bulletEnabled val="1"/>
        </dgm:presLayoutVars>
      </dgm:prSet>
      <dgm:spPr/>
    </dgm:pt>
  </dgm:ptLst>
  <dgm:cxnLst>
    <dgm:cxn modelId="{A1992505-D77E-4BB4-9D91-3A45D8D269F5}" srcId="{2FFEC2A2-8870-4489-B440-0534A9CE5DFA}" destId="{D2FEC8CC-0D7E-4F63-A322-2C36AD82E47B}" srcOrd="1" destOrd="0" parTransId="{AE3BEAE9-C97F-4D77-918A-B7D66FEE8E14}" sibTransId="{3D3B85CE-A6F3-481B-8F52-94021E95DAC7}"/>
    <dgm:cxn modelId="{CD422B17-07D3-4B9D-8BAB-FD9192AB7814}" type="presOf" srcId="{D2FEC8CC-0D7E-4F63-A322-2C36AD82E47B}" destId="{04A7DC2A-DE28-4B88-8358-C92C2944BC3E}" srcOrd="0" destOrd="1" presId="urn:microsoft.com/office/officeart/2005/8/layout/vList2"/>
    <dgm:cxn modelId="{7FFF2C22-7DE5-4935-A61F-43E689F561E5}" type="presOf" srcId="{7C72E298-41EF-4928-805D-25DDE78B88AA}" destId="{44EA78C7-AC02-425A-9527-16A66EFC7930}" srcOrd="0" destOrd="1" presId="urn:microsoft.com/office/officeart/2005/8/layout/vList2"/>
    <dgm:cxn modelId="{48A2E625-D04F-4AA1-8923-A1309BA6E68E}" srcId="{F4BD680D-EF34-4D62-AA65-EC9F75F8D30C}" destId="{989FC65C-1A43-4A4A-9351-9204897C3972}" srcOrd="0" destOrd="0" parTransId="{13FCED1E-48C5-4086-92BE-6C729F1512D7}" sibTransId="{66E3EF8C-71CC-40BB-85AF-69218D9CA224}"/>
    <dgm:cxn modelId="{7FA7E632-D3BA-40F9-AA86-42288ED10731}" srcId="{6DB3E1C6-A239-4794-9A42-227435D30010}" destId="{2FFEC2A2-8870-4489-B440-0534A9CE5DFA}" srcOrd="1" destOrd="0" parTransId="{2BE3E1F6-64F5-4D3E-95E0-A25F207482D6}" sibTransId="{43D4B74C-C032-439D-B5F3-3E529459D56F}"/>
    <dgm:cxn modelId="{24379A5D-D49C-45E4-969A-4E40FBA24521}" srcId="{F4BD680D-EF34-4D62-AA65-EC9F75F8D30C}" destId="{F4C12EF0-94C6-4F57-B1ED-98E42C26BFDD}" srcOrd="2" destOrd="0" parTransId="{2EFB3961-AF56-4B73-AF8D-621F67BB6DBE}" sibTransId="{B94596D1-7A41-4626-B76C-A636ED929526}"/>
    <dgm:cxn modelId="{4890EE5F-2470-4DAE-A84B-AAC22B6B6703}" type="presOf" srcId="{6DB3E1C6-A239-4794-9A42-227435D30010}" destId="{533D0144-9AE7-4842-95B6-00D89066AC9B}" srcOrd="0" destOrd="0" presId="urn:microsoft.com/office/officeart/2005/8/layout/vList2"/>
    <dgm:cxn modelId="{2CC64663-D36B-4F19-A424-9A5FC4CEC5D8}" type="presOf" srcId="{78AA6FA6-4073-4516-8A40-93060C695067}" destId="{04A7DC2A-DE28-4B88-8358-C92C2944BC3E}" srcOrd="0" destOrd="0" presId="urn:microsoft.com/office/officeart/2005/8/layout/vList2"/>
    <dgm:cxn modelId="{DA2BC643-0F38-4543-8AAD-C609D79968A8}" srcId="{2FFEC2A2-8870-4489-B440-0534A9CE5DFA}" destId="{78AA6FA6-4073-4516-8A40-93060C695067}" srcOrd="0" destOrd="0" parTransId="{8049995F-4FAA-42E4-95F9-9DECB72BD607}" sibTransId="{42B75D77-D614-41B2-A1B2-3411E3973FDE}"/>
    <dgm:cxn modelId="{CA85EF47-0641-49C2-919B-C6B53B23A984}" type="presOf" srcId="{F4C12EF0-94C6-4F57-B1ED-98E42C26BFDD}" destId="{44EA78C7-AC02-425A-9527-16A66EFC7930}" srcOrd="0" destOrd="2" presId="urn:microsoft.com/office/officeart/2005/8/layout/vList2"/>
    <dgm:cxn modelId="{A92FA46D-A4AB-4BE7-BE6E-43187F5059D7}" type="presOf" srcId="{989FC65C-1A43-4A4A-9351-9204897C3972}" destId="{44EA78C7-AC02-425A-9527-16A66EFC7930}" srcOrd="0" destOrd="0" presId="urn:microsoft.com/office/officeart/2005/8/layout/vList2"/>
    <dgm:cxn modelId="{FDF22086-EA64-462D-8F04-FED2E5478764}" srcId="{F4BD680D-EF34-4D62-AA65-EC9F75F8D30C}" destId="{7C72E298-41EF-4928-805D-25DDE78B88AA}" srcOrd="1" destOrd="0" parTransId="{92F6AF87-57AC-4051-92BF-8D16C1D00F68}" sibTransId="{08AB721B-E89D-4E17-9E42-75A9C3C6B383}"/>
    <dgm:cxn modelId="{3BE194AC-685D-4B42-B1C1-C01CD102ECCC}" srcId="{6DB3E1C6-A239-4794-9A42-227435D30010}" destId="{F4BD680D-EF34-4D62-AA65-EC9F75F8D30C}" srcOrd="0" destOrd="0" parTransId="{FBBD4220-3487-4A14-B3E6-C95F5A28F8D4}" sibTransId="{2EC4589E-3727-4A92-8ABD-1F3E5F73F84C}"/>
    <dgm:cxn modelId="{956C68E6-976F-4BA2-9900-AB007520A1BA}" type="presOf" srcId="{F4BD680D-EF34-4D62-AA65-EC9F75F8D30C}" destId="{4FADD4E4-B172-4ECD-8FD4-392EFFFFEDB0}" srcOrd="0" destOrd="0" presId="urn:microsoft.com/office/officeart/2005/8/layout/vList2"/>
    <dgm:cxn modelId="{D4175EED-92D0-4E0A-8DA2-39B44CDEB012}" type="presOf" srcId="{2FFEC2A2-8870-4489-B440-0534A9CE5DFA}" destId="{D8784203-BCC6-4D5E-B690-CEA2AAD6CE5F}" srcOrd="0" destOrd="0" presId="urn:microsoft.com/office/officeart/2005/8/layout/vList2"/>
    <dgm:cxn modelId="{2DB25E51-8701-4B26-8873-02814988A086}" type="presParOf" srcId="{533D0144-9AE7-4842-95B6-00D89066AC9B}" destId="{4FADD4E4-B172-4ECD-8FD4-392EFFFFEDB0}" srcOrd="0" destOrd="0" presId="urn:microsoft.com/office/officeart/2005/8/layout/vList2"/>
    <dgm:cxn modelId="{ADD3AE03-95AA-442C-9E5D-238B82659B69}" type="presParOf" srcId="{533D0144-9AE7-4842-95B6-00D89066AC9B}" destId="{44EA78C7-AC02-425A-9527-16A66EFC7930}" srcOrd="1" destOrd="0" presId="urn:microsoft.com/office/officeart/2005/8/layout/vList2"/>
    <dgm:cxn modelId="{B21D1005-20DC-4BCF-B8ED-5F8F55F602AC}" type="presParOf" srcId="{533D0144-9AE7-4842-95B6-00D89066AC9B}" destId="{D8784203-BCC6-4D5E-B690-CEA2AAD6CE5F}" srcOrd="2" destOrd="0" presId="urn:microsoft.com/office/officeart/2005/8/layout/vList2"/>
    <dgm:cxn modelId="{F1BEF2BF-7E39-494C-A401-59A64A2281F6}" type="presParOf" srcId="{533D0144-9AE7-4842-95B6-00D89066AC9B}" destId="{04A7DC2A-DE28-4B88-8358-C92C2944BC3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56BED-B73B-4B18-BEC5-3E6798B95B74}">
      <dsp:nvSpPr>
        <dsp:cNvPr id="0" name=""/>
        <dsp:cNvSpPr/>
      </dsp:nvSpPr>
      <dsp:spPr>
        <a:xfrm>
          <a:off x="-4125087" y="-633069"/>
          <a:ext cx="4915382" cy="4915382"/>
        </a:xfrm>
        <a:prstGeom prst="blockArc">
          <a:avLst>
            <a:gd name="adj1" fmla="val 18900000"/>
            <a:gd name="adj2" fmla="val 2700000"/>
            <a:gd name="adj3" fmla="val 439"/>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D84B60-7800-4239-A429-A3EF27CBD41D}">
      <dsp:nvSpPr>
        <dsp:cNvPr id="0" name=""/>
        <dsp:cNvSpPr/>
      </dsp:nvSpPr>
      <dsp:spPr>
        <a:xfrm>
          <a:off x="414088" y="280553"/>
          <a:ext cx="5399126" cy="5613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5611" tIns="43180" rIns="43180" bIns="43180" numCol="1" spcCol="1270" anchor="ctr" anchorCtr="0">
          <a:noAutofit/>
        </a:bodyPr>
        <a:lstStyle/>
        <a:p>
          <a:pPr marL="0" lvl="0" indent="0" algn="l" defTabSz="755650">
            <a:lnSpc>
              <a:spcPct val="90000"/>
            </a:lnSpc>
            <a:spcBef>
              <a:spcPct val="0"/>
            </a:spcBef>
            <a:spcAft>
              <a:spcPct val="35000"/>
            </a:spcAft>
            <a:buNone/>
          </a:pPr>
          <a:r>
            <a:rPr lang="en-US" altLang="en-US" sz="1700" kern="1200">
              <a:latin typeface="Segoe UI" panose="020B0502040204020203" pitchFamily="34" charset="0"/>
              <a:cs typeface="Segoe UI" panose="020B0502040204020203" pitchFamily="34" charset="0"/>
            </a:rPr>
            <a:t>Office365Users.MyProfile()</a:t>
          </a:r>
          <a:endParaRPr lang="en-US" sz="1700" kern="1200"/>
        </a:p>
      </dsp:txBody>
      <dsp:txXfrm>
        <a:off x="414088" y="280553"/>
        <a:ext cx="5399126" cy="561399"/>
      </dsp:txXfrm>
    </dsp:sp>
    <dsp:sp modelId="{93A03CED-8666-479D-B9F3-58192EB772D9}">
      <dsp:nvSpPr>
        <dsp:cNvPr id="0" name=""/>
        <dsp:cNvSpPr/>
      </dsp:nvSpPr>
      <dsp:spPr>
        <a:xfrm>
          <a:off x="63213" y="210378"/>
          <a:ext cx="701749" cy="70174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E8622B-FCBD-47AC-9D9B-974EFC98A581}">
      <dsp:nvSpPr>
        <dsp:cNvPr id="0" name=""/>
        <dsp:cNvSpPr/>
      </dsp:nvSpPr>
      <dsp:spPr>
        <a:xfrm>
          <a:off x="735951" y="1122799"/>
          <a:ext cx="5077263" cy="5613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5611" tIns="43180" rIns="43180" bIns="43180" numCol="1" spcCol="1270" anchor="ctr" anchorCtr="0">
          <a:noAutofit/>
        </a:bodyPr>
        <a:lstStyle/>
        <a:p>
          <a:pPr marL="0" lvl="0" indent="0" algn="l" defTabSz="755650">
            <a:lnSpc>
              <a:spcPct val="90000"/>
            </a:lnSpc>
            <a:spcBef>
              <a:spcPct val="0"/>
            </a:spcBef>
            <a:spcAft>
              <a:spcPct val="35000"/>
            </a:spcAft>
            <a:buNone/>
          </a:pPr>
          <a:r>
            <a:rPr lang="en-US" altLang="en-US" sz="1700" kern="1200">
              <a:latin typeface="Segoe UI" panose="020B0502040204020203" pitchFamily="34" charset="0"/>
              <a:cs typeface="Segoe UI" panose="020B0502040204020203" pitchFamily="34" charset="0"/>
            </a:rPr>
            <a:t>Office365Users.UserProfile(&lt;UPN&gt; or Email ID)</a:t>
          </a:r>
          <a:endParaRPr lang="en-US" sz="1700" kern="1200"/>
        </a:p>
      </dsp:txBody>
      <dsp:txXfrm>
        <a:off x="735951" y="1122799"/>
        <a:ext cx="5077263" cy="561399"/>
      </dsp:txXfrm>
    </dsp:sp>
    <dsp:sp modelId="{5D041763-C1C3-4B66-8B6F-EDE9324A842D}">
      <dsp:nvSpPr>
        <dsp:cNvPr id="0" name=""/>
        <dsp:cNvSpPr/>
      </dsp:nvSpPr>
      <dsp:spPr>
        <a:xfrm>
          <a:off x="385076" y="1052624"/>
          <a:ext cx="701749" cy="70174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0E0FAB-ABFB-48E0-8AD2-2B3EF99E3725}">
      <dsp:nvSpPr>
        <dsp:cNvPr id="0" name=""/>
        <dsp:cNvSpPr/>
      </dsp:nvSpPr>
      <dsp:spPr>
        <a:xfrm>
          <a:off x="735951" y="1965044"/>
          <a:ext cx="5077263" cy="5613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5611" tIns="43180" rIns="43180" bIns="43180" numCol="1" spcCol="1270" anchor="ctr" anchorCtr="0">
          <a:noAutofit/>
        </a:bodyPr>
        <a:lstStyle/>
        <a:p>
          <a:pPr marL="0" lvl="0" indent="0" algn="l" defTabSz="755650">
            <a:lnSpc>
              <a:spcPct val="90000"/>
            </a:lnSpc>
            <a:spcBef>
              <a:spcPct val="0"/>
            </a:spcBef>
            <a:spcAft>
              <a:spcPct val="35000"/>
            </a:spcAft>
            <a:buNone/>
          </a:pPr>
          <a:r>
            <a:rPr lang="en-US" altLang="en-US" sz="1700" kern="1200">
              <a:latin typeface="Segoe UI" panose="020B0502040204020203" pitchFamily="34" charset="0"/>
              <a:cs typeface="Segoe UI" panose="020B0502040204020203" pitchFamily="34" charset="0"/>
            </a:rPr>
            <a:t>Office365Users.Manager(&lt;UPN&gt; or Email ID)</a:t>
          </a:r>
          <a:endParaRPr lang="en-US" sz="1700" kern="1200"/>
        </a:p>
      </dsp:txBody>
      <dsp:txXfrm>
        <a:off x="735951" y="1965044"/>
        <a:ext cx="5077263" cy="561399"/>
      </dsp:txXfrm>
    </dsp:sp>
    <dsp:sp modelId="{5951B810-5E2C-45DA-B0C8-9D57CF43062D}">
      <dsp:nvSpPr>
        <dsp:cNvPr id="0" name=""/>
        <dsp:cNvSpPr/>
      </dsp:nvSpPr>
      <dsp:spPr>
        <a:xfrm>
          <a:off x="385076" y="1894869"/>
          <a:ext cx="701749" cy="70174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45B738-A995-4B28-BC23-1F2A4D5457A7}">
      <dsp:nvSpPr>
        <dsp:cNvPr id="0" name=""/>
        <dsp:cNvSpPr/>
      </dsp:nvSpPr>
      <dsp:spPr>
        <a:xfrm>
          <a:off x="414088" y="2807289"/>
          <a:ext cx="5399126" cy="5613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5611" tIns="43180" rIns="43180" bIns="43180" numCol="1" spcCol="1270" anchor="ctr" anchorCtr="0">
          <a:noAutofit/>
        </a:bodyPr>
        <a:lstStyle/>
        <a:p>
          <a:pPr marL="0" lvl="0" indent="0" algn="l" defTabSz="755650">
            <a:lnSpc>
              <a:spcPct val="90000"/>
            </a:lnSpc>
            <a:spcBef>
              <a:spcPct val="0"/>
            </a:spcBef>
            <a:spcAft>
              <a:spcPct val="35000"/>
            </a:spcAft>
            <a:buNone/>
          </a:pPr>
          <a:r>
            <a:rPr lang="en-US" altLang="en-US" sz="1700" kern="1200">
              <a:latin typeface="Segoe UI" panose="020B0502040204020203" pitchFamily="34" charset="0"/>
              <a:cs typeface="Segoe UI" panose="020B0502040204020203" pitchFamily="34" charset="0"/>
            </a:rPr>
            <a:t>Office365Users.DirectReports(&lt;UPN&gt; or Email ID)</a:t>
          </a:r>
          <a:endParaRPr lang="en-US" sz="1700" kern="1200"/>
        </a:p>
      </dsp:txBody>
      <dsp:txXfrm>
        <a:off x="414088" y="2807289"/>
        <a:ext cx="5399126" cy="561399"/>
      </dsp:txXfrm>
    </dsp:sp>
    <dsp:sp modelId="{6704FA19-6BE1-4E10-BA29-1556D92F9018}">
      <dsp:nvSpPr>
        <dsp:cNvPr id="0" name=""/>
        <dsp:cNvSpPr/>
      </dsp:nvSpPr>
      <dsp:spPr>
        <a:xfrm>
          <a:off x="63213" y="2737114"/>
          <a:ext cx="701749" cy="70174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DB403-689B-4AF4-9B9B-8431612AB0C0}">
      <dsp:nvSpPr>
        <dsp:cNvPr id="0" name=""/>
        <dsp:cNvSpPr/>
      </dsp:nvSpPr>
      <dsp:spPr>
        <a:xfrm>
          <a:off x="0" y="25793"/>
          <a:ext cx="11885514" cy="161109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Turn repetitive tasks into multistep workflows. For example, with a few clicks capture tweets and add them as leads in Dynamics 365, subscribers in Mailchimp, and more</a:t>
          </a:r>
          <a:r>
            <a:rPr lang="en-US" sz="2700" kern="1200">
              <a:latin typeface="Segoe UI Light"/>
            </a:rPr>
            <a:t>.</a:t>
          </a:r>
          <a:endParaRPr lang="en-US" sz="2700" kern="1200"/>
        </a:p>
      </dsp:txBody>
      <dsp:txXfrm>
        <a:off x="78647" y="104440"/>
        <a:ext cx="11728220" cy="14537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A97AB-4FF6-4C2E-AD8B-452BB73DB4D9}">
      <dsp:nvSpPr>
        <dsp:cNvPr id="0" name=""/>
        <dsp:cNvSpPr/>
      </dsp:nvSpPr>
      <dsp:spPr>
        <a:xfrm>
          <a:off x="0" y="160343"/>
          <a:ext cx="11885514" cy="1341989"/>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Conditional logic and loops can direct the flow to branch, repeat, or change how data is processed based on values within the flow</a:t>
          </a:r>
          <a:r>
            <a:rPr lang="en-US" sz="3100" b="0" i="0" u="none" strike="noStrike" kern="1200" cap="none" baseline="0" noProof="0">
              <a:solidFill>
                <a:srgbClr val="010000"/>
              </a:solidFill>
              <a:latin typeface="Segoe UI Light"/>
              <a:cs typeface="Segoe UI Light"/>
            </a:rPr>
            <a:t>.</a:t>
          </a:r>
          <a:endParaRPr lang="en-US" sz="3100" kern="1200"/>
        </a:p>
      </dsp:txBody>
      <dsp:txXfrm>
        <a:off x="65511" y="225854"/>
        <a:ext cx="11754492" cy="1210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1FDA8-8FAF-4A15-8A67-855DDDA8D737}">
      <dsp:nvSpPr>
        <dsp:cNvPr id="0" name=""/>
        <dsp:cNvSpPr/>
      </dsp:nvSpPr>
      <dsp:spPr>
        <a:xfrm>
          <a:off x="0" y="37569"/>
          <a:ext cx="3634382" cy="2180629"/>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What form factors are supported?</a:t>
          </a:r>
        </a:p>
      </dsp:txBody>
      <dsp:txXfrm>
        <a:off x="0" y="37569"/>
        <a:ext cx="3634382" cy="2180629"/>
      </dsp:txXfrm>
    </dsp:sp>
    <dsp:sp modelId="{5672832C-07AB-4B89-ADBF-C7ACF1E655AF}">
      <dsp:nvSpPr>
        <dsp:cNvPr id="0" name=""/>
        <dsp:cNvSpPr/>
      </dsp:nvSpPr>
      <dsp:spPr>
        <a:xfrm>
          <a:off x="3997821" y="37569"/>
          <a:ext cx="3634382" cy="2180629"/>
        </a:xfrm>
        <a:prstGeom prst="rect">
          <a:avLst/>
        </a:prstGeom>
        <a:solidFill>
          <a:schemeClr val="accent4">
            <a:hueOff val="-2222993"/>
            <a:satOff val="6129"/>
            <a:lumOff val="-2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What elements need to stretch or resize?</a:t>
          </a:r>
        </a:p>
      </dsp:txBody>
      <dsp:txXfrm>
        <a:off x="3997821" y="37569"/>
        <a:ext cx="3634382" cy="2180629"/>
      </dsp:txXfrm>
    </dsp:sp>
    <dsp:sp modelId="{4BE939DE-E6D2-4E52-A486-B7D1403835FF}">
      <dsp:nvSpPr>
        <dsp:cNvPr id="0" name=""/>
        <dsp:cNvSpPr/>
      </dsp:nvSpPr>
      <dsp:spPr>
        <a:xfrm>
          <a:off x="7995642" y="37569"/>
          <a:ext cx="3634382" cy="2180629"/>
        </a:xfrm>
        <a:prstGeom prst="rect">
          <a:avLst/>
        </a:prstGeom>
        <a:solidFill>
          <a:schemeClr val="accent4">
            <a:hueOff val="-4445986"/>
            <a:satOff val="12258"/>
            <a:lumOff val="-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How does the app look on each supported form factors?</a:t>
          </a:r>
        </a:p>
      </dsp:txBody>
      <dsp:txXfrm>
        <a:off x="7995642" y="37569"/>
        <a:ext cx="3634382" cy="2180629"/>
      </dsp:txXfrm>
    </dsp:sp>
    <dsp:sp modelId="{DE00399F-6A60-40D8-A656-4310D0F8C428}">
      <dsp:nvSpPr>
        <dsp:cNvPr id="0" name=""/>
        <dsp:cNvSpPr/>
      </dsp:nvSpPr>
      <dsp:spPr>
        <a:xfrm>
          <a:off x="1998910" y="2581637"/>
          <a:ext cx="3634382" cy="2180629"/>
        </a:xfrm>
        <a:prstGeom prst="rect">
          <a:avLst/>
        </a:prstGeom>
        <a:solidFill>
          <a:schemeClr val="accent4">
            <a:hueOff val="-6668979"/>
            <a:satOff val="18386"/>
            <a:lumOff val="-73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Are you hiding elements on certain form factors?</a:t>
          </a:r>
        </a:p>
      </dsp:txBody>
      <dsp:txXfrm>
        <a:off x="1998910" y="2581637"/>
        <a:ext cx="3634382" cy="2180629"/>
      </dsp:txXfrm>
    </dsp:sp>
    <dsp:sp modelId="{15CBAD03-5AB6-4A4A-A788-E1FC9B71290A}">
      <dsp:nvSpPr>
        <dsp:cNvPr id="0" name=""/>
        <dsp:cNvSpPr/>
      </dsp:nvSpPr>
      <dsp:spPr>
        <a:xfrm>
          <a:off x="5996731" y="2581637"/>
          <a:ext cx="3634382" cy="2180629"/>
        </a:xfrm>
        <a:prstGeom prst="rect">
          <a:avLst/>
        </a:prstGeom>
        <a:solidFill>
          <a:schemeClr val="accent4">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Does the app have different behaviors between </a:t>
          </a:r>
          <a:r>
            <a:rPr lang="en-US" sz="3100" kern="1200">
              <a:latin typeface="Segoe UI Light"/>
            </a:rPr>
            <a:t>form</a:t>
          </a:r>
          <a:r>
            <a:rPr lang="en-US" sz="3100" kern="1200"/>
            <a:t> factors?</a:t>
          </a:r>
        </a:p>
      </dsp:txBody>
      <dsp:txXfrm>
        <a:off x="5996731" y="2581637"/>
        <a:ext cx="3634382" cy="21806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2164-6ABE-4958-91FF-E5E1C7502EBC}">
      <dsp:nvSpPr>
        <dsp:cNvPr id="0" name=""/>
        <dsp:cNvSpPr/>
      </dsp:nvSpPr>
      <dsp:spPr>
        <a:xfrm>
          <a:off x="0" y="24505"/>
          <a:ext cx="5486400" cy="72474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Go to https://make.powerap</a:t>
          </a:r>
          <a:r>
            <a:rPr lang="en-US" sz="1700" kern="1200"/>
            <a:t>ps.com</a:t>
          </a:r>
        </a:p>
      </dsp:txBody>
      <dsp:txXfrm>
        <a:off x="35379" y="59884"/>
        <a:ext cx="5415642" cy="653983"/>
      </dsp:txXfrm>
    </dsp:sp>
    <dsp:sp modelId="{D4AA1A6B-4910-4C57-A94C-B96D2C126426}">
      <dsp:nvSpPr>
        <dsp:cNvPr id="0" name=""/>
        <dsp:cNvSpPr/>
      </dsp:nvSpPr>
      <dsp:spPr>
        <a:xfrm>
          <a:off x="0" y="798207"/>
          <a:ext cx="5486400" cy="72474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Edit the app that needs to be responsive.</a:t>
          </a:r>
          <a:endParaRPr lang="en-US" sz="1700" kern="1200"/>
        </a:p>
      </dsp:txBody>
      <dsp:txXfrm>
        <a:off x="35379" y="833586"/>
        <a:ext cx="5415642" cy="653983"/>
      </dsp:txXfrm>
    </dsp:sp>
    <dsp:sp modelId="{6DE4101B-A758-48A7-AABC-02C0BC1E8B02}">
      <dsp:nvSpPr>
        <dsp:cNvPr id="0" name=""/>
        <dsp:cNvSpPr/>
      </dsp:nvSpPr>
      <dsp:spPr>
        <a:xfrm>
          <a:off x="0" y="1571909"/>
          <a:ext cx="5486400" cy="72474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Go to </a:t>
          </a:r>
          <a:r>
            <a:rPr lang="en-US" sz="1700" i="0" kern="1200"/>
            <a:t>File &gt; Settings &gt; Display </a:t>
          </a:r>
          <a:r>
            <a:rPr lang="en-US" sz="1700" kern="1200"/>
            <a:t>and</a:t>
          </a:r>
          <a:r>
            <a:rPr lang="en-US" sz="1700" b="0" i="0" kern="1200"/>
            <a:t> turn off</a:t>
          </a:r>
          <a:r>
            <a:rPr lang="en-US" sz="1700" i="0" kern="1200"/>
            <a:t> ’Scale to fit’, ’Lock aspect ratio’, and ’Lock orientation’.</a:t>
          </a:r>
          <a:endParaRPr lang="en-US" sz="1700" kern="1200"/>
        </a:p>
      </dsp:txBody>
      <dsp:txXfrm>
        <a:off x="35379" y="1607288"/>
        <a:ext cx="5415642" cy="653983"/>
      </dsp:txXfrm>
    </dsp:sp>
    <dsp:sp modelId="{547F67BA-E357-4A8B-ADAE-5E4A03C9BA21}">
      <dsp:nvSpPr>
        <dsp:cNvPr id="0" name=""/>
        <dsp:cNvSpPr/>
      </dsp:nvSpPr>
      <dsp:spPr>
        <a:xfrm>
          <a:off x="0" y="2345611"/>
          <a:ext cx="5486400" cy="72474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Then</a:t>
          </a:r>
          <a:r>
            <a:rPr lang="en-US" sz="1700" i="0" kern="1200"/>
            <a:t> close screen.</a:t>
          </a:r>
          <a:endParaRPr lang="en-US" sz="1700" kern="1200"/>
        </a:p>
      </dsp:txBody>
      <dsp:txXfrm>
        <a:off x="35379" y="2380990"/>
        <a:ext cx="5415642" cy="6539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3ADBC-7387-4688-8F93-6FFCA789E67A}">
      <dsp:nvSpPr>
        <dsp:cNvPr id="0" name=""/>
        <dsp:cNvSpPr/>
      </dsp:nvSpPr>
      <dsp:spPr>
        <a:xfrm>
          <a:off x="0" y="552449"/>
          <a:ext cx="2667000" cy="16001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Tx/>
            <a:buNone/>
          </a:pPr>
          <a:r>
            <a:rPr lang="en-US" sz="2000" kern="1200"/>
            <a:t>Create apps to access </a:t>
          </a:r>
          <a:r>
            <a:rPr lang="en-US" sz="2000" kern="1200" err="1"/>
            <a:t>Dataverse</a:t>
          </a:r>
          <a:r>
            <a:rPr lang="en-US" sz="2000" kern="1200"/>
            <a:t> for Teams, SharePoint list, or other repositories.</a:t>
          </a:r>
        </a:p>
      </dsp:txBody>
      <dsp:txXfrm>
        <a:off x="0" y="552449"/>
        <a:ext cx="2667000" cy="1600199"/>
      </dsp:txXfrm>
    </dsp:sp>
    <dsp:sp modelId="{D76BFB92-F60D-4C64-9BD2-F29AA51F57D1}">
      <dsp:nvSpPr>
        <dsp:cNvPr id="0" name=""/>
        <dsp:cNvSpPr/>
      </dsp:nvSpPr>
      <dsp:spPr>
        <a:xfrm>
          <a:off x="0" y="2419350"/>
          <a:ext cx="2667000" cy="16001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Tx/>
            <a:buNone/>
          </a:pPr>
          <a:r>
            <a:rPr lang="en-US" sz="2000" kern="1200"/>
            <a:t>Add as a Tab to help find them</a:t>
          </a:r>
        </a:p>
      </dsp:txBody>
      <dsp:txXfrm>
        <a:off x="0" y="2419350"/>
        <a:ext cx="2667000" cy="16001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7FF55-A4B6-4CD6-8B4C-AF3736C0D9C0}">
      <dsp:nvSpPr>
        <dsp:cNvPr id="0" name=""/>
        <dsp:cNvSpPr/>
      </dsp:nvSpPr>
      <dsp:spPr>
        <a:xfrm>
          <a:off x="8" y="890"/>
          <a:ext cx="11097314" cy="198971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t>An accessible app will allow users with vision, hearing</a:t>
          </a:r>
          <a:r>
            <a:rPr lang="en-US" sz="2400" kern="1200">
              <a:latin typeface="Segoe UI Light"/>
            </a:rPr>
            <a:t>,</a:t>
          </a:r>
          <a:r>
            <a:rPr lang="en-US" sz="2400" kern="1200"/>
            <a:t> and other impairments to successfully use the app or studio.</a:t>
          </a:r>
          <a:r>
            <a:rPr lang="en-US" sz="2400" kern="1200">
              <a:latin typeface="Segoe UI Light"/>
            </a:rPr>
            <a:t> </a:t>
          </a:r>
          <a:endParaRPr lang="en-US" sz="2400" kern="1200"/>
        </a:p>
      </dsp:txBody>
      <dsp:txXfrm>
        <a:off x="8" y="890"/>
        <a:ext cx="11097314" cy="1989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CB573-45D2-4ADC-9B8E-FF9D8FCD0C2D}">
      <dsp:nvSpPr>
        <dsp:cNvPr id="0" name=""/>
        <dsp:cNvSpPr/>
      </dsp:nvSpPr>
      <dsp:spPr>
        <a:xfrm>
          <a:off x="1354" y="872852"/>
          <a:ext cx="5283153" cy="316989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User</a:t>
          </a:r>
        </a:p>
      </dsp:txBody>
      <dsp:txXfrm>
        <a:off x="1354" y="872852"/>
        <a:ext cx="5283153" cy="3169892"/>
      </dsp:txXfrm>
    </dsp:sp>
    <dsp:sp modelId="{93CADD9C-BC39-4F7A-AC66-5A5F712C557D}">
      <dsp:nvSpPr>
        <dsp:cNvPr id="0" name=""/>
        <dsp:cNvSpPr/>
      </dsp:nvSpPr>
      <dsp:spPr>
        <a:xfrm>
          <a:off x="5812823" y="872852"/>
          <a:ext cx="5283153" cy="3169892"/>
        </a:xfrm>
        <a:prstGeom prst="rect">
          <a:avLst/>
        </a:prstGeom>
        <a:solidFill>
          <a:schemeClr val="accent4">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Maker</a:t>
          </a:r>
        </a:p>
      </dsp:txBody>
      <dsp:txXfrm>
        <a:off x="5812823" y="872852"/>
        <a:ext cx="5283153" cy="31698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26A34-5BC9-44C0-BE43-C15CFFDEDCEE}">
      <dsp:nvSpPr>
        <dsp:cNvPr id="0" name=""/>
        <dsp:cNvSpPr/>
      </dsp:nvSpPr>
      <dsp:spPr>
        <a:xfrm>
          <a:off x="1011" y="198003"/>
          <a:ext cx="3946563" cy="236793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Provide both Users and Makers access to Power Apps while using Assistive technologies</a:t>
          </a:r>
        </a:p>
      </dsp:txBody>
      <dsp:txXfrm>
        <a:off x="1011" y="198003"/>
        <a:ext cx="3946563" cy="2367938"/>
      </dsp:txXfrm>
    </dsp:sp>
    <dsp:sp modelId="{BB5A0239-1FBF-4169-A066-7DE0F10D3878}">
      <dsp:nvSpPr>
        <dsp:cNvPr id="0" name=""/>
        <dsp:cNvSpPr/>
      </dsp:nvSpPr>
      <dsp:spPr>
        <a:xfrm>
          <a:off x="4342231" y="198003"/>
          <a:ext cx="3946563" cy="2367938"/>
        </a:xfrm>
        <a:prstGeom prst="rect">
          <a:avLst/>
        </a:prstGeom>
        <a:solidFill>
          <a:schemeClr val="accent4">
            <a:hueOff val="-2963990"/>
            <a:satOff val="8172"/>
            <a:lumOff val="-326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ea typeface="Segoe UI" pitchFamily="34" charset="0"/>
              <a:cs typeface="Segoe UI"/>
            </a:rPr>
            <a:t>Makers need to follow </a:t>
          </a:r>
          <a:r>
            <a:rPr lang="en-US" sz="2800" kern="1200">
              <a:latin typeface="Segoe UI Light"/>
              <a:ea typeface="Segoe UI" pitchFamily="34" charset="0"/>
              <a:cs typeface="Segoe UI"/>
            </a:rPr>
            <a:t>WCAG</a:t>
          </a:r>
          <a:r>
            <a:rPr lang="en-US" sz="2800" kern="1200">
              <a:ea typeface="Segoe UI" pitchFamily="34" charset="0"/>
              <a:cs typeface="Segoe UI"/>
            </a:rPr>
            <a:t> guidelines from W3C</a:t>
          </a:r>
          <a:endParaRPr lang="en-US" sz="2800" kern="1200">
            <a:cs typeface="Segoe UI"/>
          </a:endParaRPr>
        </a:p>
        <a:p>
          <a:pPr marL="0" lvl="0" indent="0" algn="ctr" defTabSz="1244600">
            <a:lnSpc>
              <a:spcPct val="90000"/>
            </a:lnSpc>
            <a:spcBef>
              <a:spcPct val="0"/>
            </a:spcBef>
            <a:spcAft>
              <a:spcPct val="35000"/>
            </a:spcAft>
            <a:buNone/>
          </a:pPr>
          <a:endParaRPr lang="en-US" sz="2800" kern="1200"/>
        </a:p>
      </dsp:txBody>
      <dsp:txXfrm>
        <a:off x="4342231" y="198003"/>
        <a:ext cx="3946563" cy="2367938"/>
      </dsp:txXfrm>
    </dsp:sp>
    <dsp:sp modelId="{B0F5A5ED-79A0-46CC-97A6-CB87F0402FA7}">
      <dsp:nvSpPr>
        <dsp:cNvPr id="0" name=""/>
        <dsp:cNvSpPr/>
      </dsp:nvSpPr>
      <dsp:spPr>
        <a:xfrm>
          <a:off x="1011" y="2960597"/>
          <a:ext cx="3946563" cy="2367938"/>
        </a:xfrm>
        <a:prstGeom prst="rect">
          <a:avLst/>
        </a:prstGeom>
        <a:solidFill>
          <a:schemeClr val="accent4">
            <a:hueOff val="-5927981"/>
            <a:satOff val="16343"/>
            <a:lumOff val="-65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ea typeface="Segoe UI" pitchFamily="34" charset="0"/>
              <a:cs typeface="Segoe UI"/>
            </a:rPr>
            <a:t>Makers need to follow guidelines as outlined by Microsoft</a:t>
          </a:r>
          <a:endParaRPr lang="en-US" sz="2800" kern="1200">
            <a:cs typeface="Segoe UI"/>
          </a:endParaRPr>
        </a:p>
      </dsp:txBody>
      <dsp:txXfrm>
        <a:off x="1011" y="2960597"/>
        <a:ext cx="3946563" cy="2367938"/>
      </dsp:txXfrm>
    </dsp:sp>
    <dsp:sp modelId="{2B2A369F-0C00-4C2E-B648-68BD29AEB545}">
      <dsp:nvSpPr>
        <dsp:cNvPr id="0" name=""/>
        <dsp:cNvSpPr/>
      </dsp:nvSpPr>
      <dsp:spPr>
        <a:xfrm>
          <a:off x="4342231" y="2960597"/>
          <a:ext cx="3946563" cy="2367938"/>
        </a:xfrm>
        <a:prstGeom prst="rect">
          <a:avLst/>
        </a:prstGeom>
        <a:solidFill>
          <a:schemeClr val="accent4">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Makers should use Accessibility section of App Checker</a:t>
          </a:r>
        </a:p>
      </dsp:txBody>
      <dsp:txXfrm>
        <a:off x="4342231" y="2960597"/>
        <a:ext cx="3946563" cy="2367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30212-0F20-4098-93DE-2E053CE91EF5}">
      <dsp:nvSpPr>
        <dsp:cNvPr id="0" name=""/>
        <dsp:cNvSpPr/>
      </dsp:nvSpPr>
      <dsp:spPr>
        <a:xfrm>
          <a:off x="0" y="203652"/>
          <a:ext cx="3467916" cy="2080749"/>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Optimize Layout and Color</a:t>
          </a:r>
        </a:p>
      </dsp:txBody>
      <dsp:txXfrm>
        <a:off x="0" y="203652"/>
        <a:ext cx="3467916" cy="2080749"/>
      </dsp:txXfrm>
    </dsp:sp>
    <dsp:sp modelId="{58DF2587-67DE-4C46-A63B-F14A0C27C81D}">
      <dsp:nvSpPr>
        <dsp:cNvPr id="0" name=""/>
        <dsp:cNvSpPr/>
      </dsp:nvSpPr>
      <dsp:spPr>
        <a:xfrm>
          <a:off x="3814707" y="203652"/>
          <a:ext cx="3467916" cy="2080749"/>
        </a:xfrm>
        <a:prstGeom prst="rect">
          <a:avLst/>
        </a:prstGeom>
        <a:solidFill>
          <a:schemeClr val="accent4">
            <a:hueOff val="-2222993"/>
            <a:satOff val="6129"/>
            <a:lumOff val="-2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Provide Keyboard Support</a:t>
          </a:r>
        </a:p>
      </dsp:txBody>
      <dsp:txXfrm>
        <a:off x="3814707" y="203652"/>
        <a:ext cx="3467916" cy="2080749"/>
      </dsp:txXfrm>
    </dsp:sp>
    <dsp:sp modelId="{977730AA-59C1-4C64-B048-3C494E78EE33}">
      <dsp:nvSpPr>
        <dsp:cNvPr id="0" name=""/>
        <dsp:cNvSpPr/>
      </dsp:nvSpPr>
      <dsp:spPr>
        <a:xfrm>
          <a:off x="7629415" y="203652"/>
          <a:ext cx="3467916" cy="2080749"/>
        </a:xfrm>
        <a:prstGeom prst="rect">
          <a:avLst/>
        </a:prstGeom>
        <a:solidFill>
          <a:schemeClr val="accent4">
            <a:hueOff val="-4445986"/>
            <a:satOff val="12258"/>
            <a:lumOff val="-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Provide Screen Reader Support</a:t>
          </a:r>
        </a:p>
      </dsp:txBody>
      <dsp:txXfrm>
        <a:off x="7629415" y="203652"/>
        <a:ext cx="3467916" cy="2080749"/>
      </dsp:txXfrm>
    </dsp:sp>
    <dsp:sp modelId="{7A7C5381-2C20-48A2-AC03-EFFEB4AC3B67}">
      <dsp:nvSpPr>
        <dsp:cNvPr id="0" name=""/>
        <dsp:cNvSpPr/>
      </dsp:nvSpPr>
      <dsp:spPr>
        <a:xfrm>
          <a:off x="1907353" y="2631194"/>
          <a:ext cx="3467916" cy="2080749"/>
        </a:xfrm>
        <a:prstGeom prst="rect">
          <a:avLst/>
        </a:prstGeom>
        <a:solidFill>
          <a:schemeClr val="accent4">
            <a:hueOff val="-6668979"/>
            <a:satOff val="18386"/>
            <a:lumOff val="-73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Working with Multimedia</a:t>
          </a:r>
        </a:p>
      </dsp:txBody>
      <dsp:txXfrm>
        <a:off x="1907353" y="2631194"/>
        <a:ext cx="3467916" cy="2080749"/>
      </dsp:txXfrm>
    </dsp:sp>
    <dsp:sp modelId="{5801C408-3602-419D-88F2-74514AF58BD4}">
      <dsp:nvSpPr>
        <dsp:cNvPr id="0" name=""/>
        <dsp:cNvSpPr/>
      </dsp:nvSpPr>
      <dsp:spPr>
        <a:xfrm>
          <a:off x="5722061" y="2631194"/>
          <a:ext cx="3467916" cy="2080749"/>
        </a:xfrm>
        <a:prstGeom prst="rect">
          <a:avLst/>
        </a:prstGeom>
        <a:solidFill>
          <a:schemeClr val="accent4">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Working with Signatures</a:t>
          </a:r>
        </a:p>
      </dsp:txBody>
      <dsp:txXfrm>
        <a:off x="5722061" y="2631194"/>
        <a:ext cx="3467916" cy="20807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DD4E4-B172-4ECD-8FD4-392EFFFFEDB0}">
      <dsp:nvSpPr>
        <dsp:cNvPr id="0" name=""/>
        <dsp:cNvSpPr/>
      </dsp:nvSpPr>
      <dsp:spPr>
        <a:xfrm>
          <a:off x="0" y="2248"/>
          <a:ext cx="11885514"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latin typeface="Segoe UI Light"/>
            </a:rPr>
            <a:t>Trigger</a:t>
          </a:r>
          <a:endParaRPr lang="en-US" sz="3300" kern="1200"/>
        </a:p>
      </dsp:txBody>
      <dsp:txXfrm>
        <a:off x="41465" y="43713"/>
        <a:ext cx="11802584" cy="766490"/>
      </dsp:txXfrm>
    </dsp:sp>
    <dsp:sp modelId="{44EA78C7-AC02-425A-9527-16A66EFC7930}">
      <dsp:nvSpPr>
        <dsp:cNvPr id="0" name=""/>
        <dsp:cNvSpPr/>
      </dsp:nvSpPr>
      <dsp:spPr>
        <a:xfrm>
          <a:off x="0" y="851669"/>
          <a:ext cx="11885514" cy="1468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365"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A trigger is a condition or check that will kick off a flow</a:t>
          </a:r>
        </a:p>
        <a:p>
          <a:pPr marL="228600" lvl="1" indent="-228600" algn="l" defTabSz="1155700">
            <a:lnSpc>
              <a:spcPct val="90000"/>
            </a:lnSpc>
            <a:spcBef>
              <a:spcPct val="0"/>
            </a:spcBef>
            <a:spcAft>
              <a:spcPct val="20000"/>
            </a:spcAft>
            <a:buChar char="•"/>
          </a:pPr>
          <a:r>
            <a:rPr lang="en-US" sz="2600" kern="1200"/>
            <a:t>Each flow can only have 1 trigger</a:t>
          </a:r>
        </a:p>
        <a:p>
          <a:pPr marL="228600" lvl="1" indent="-228600" algn="l" defTabSz="1155700">
            <a:lnSpc>
              <a:spcPct val="90000"/>
            </a:lnSpc>
            <a:spcBef>
              <a:spcPct val="0"/>
            </a:spcBef>
            <a:spcAft>
              <a:spcPct val="20000"/>
            </a:spcAft>
            <a:buChar char="•"/>
          </a:pPr>
          <a:r>
            <a:rPr lang="en-US" sz="2600" kern="1200"/>
            <a:t>Ex. When a new SharePoint list item is created…</a:t>
          </a:r>
        </a:p>
      </dsp:txBody>
      <dsp:txXfrm>
        <a:off x="0" y="851669"/>
        <a:ext cx="11885514" cy="1468665"/>
      </dsp:txXfrm>
    </dsp:sp>
    <dsp:sp modelId="{D8784203-BCC6-4D5E-B690-CEA2AAD6CE5F}">
      <dsp:nvSpPr>
        <dsp:cNvPr id="0" name=""/>
        <dsp:cNvSpPr/>
      </dsp:nvSpPr>
      <dsp:spPr>
        <a:xfrm>
          <a:off x="0" y="2320333"/>
          <a:ext cx="11885514"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latin typeface="Segoe UI Light"/>
            </a:rPr>
            <a:t>Actions</a:t>
          </a:r>
          <a:endParaRPr lang="en-US" sz="3300" kern="1200"/>
        </a:p>
      </dsp:txBody>
      <dsp:txXfrm>
        <a:off x="41465" y="2361798"/>
        <a:ext cx="11802584" cy="766490"/>
      </dsp:txXfrm>
    </dsp:sp>
    <dsp:sp modelId="{04A7DC2A-DE28-4B88-8358-C92C2944BC3E}">
      <dsp:nvSpPr>
        <dsp:cNvPr id="0" name=""/>
        <dsp:cNvSpPr/>
      </dsp:nvSpPr>
      <dsp:spPr>
        <a:xfrm>
          <a:off x="0" y="3169753"/>
          <a:ext cx="11885514"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365"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If the trigger condition is successfully met any number of subsequent actions can take place</a:t>
          </a:r>
          <a:r>
            <a:rPr lang="en-US" sz="2600" kern="1200">
              <a:latin typeface="Segoe UI Light"/>
            </a:rPr>
            <a:t>.</a:t>
          </a:r>
          <a:endParaRPr lang="en-US" sz="2600" kern="1200"/>
        </a:p>
        <a:p>
          <a:pPr marL="228600" lvl="1" indent="-228600" algn="l" defTabSz="1155700">
            <a:lnSpc>
              <a:spcPct val="90000"/>
            </a:lnSpc>
            <a:spcBef>
              <a:spcPct val="0"/>
            </a:spcBef>
            <a:spcAft>
              <a:spcPct val="20000"/>
            </a:spcAft>
            <a:buChar char="•"/>
          </a:pPr>
          <a:r>
            <a:rPr lang="en-US" sz="2600" kern="1200"/>
            <a:t>Ex. …look up the current user’s profile and then email that user’s manager</a:t>
          </a:r>
        </a:p>
      </dsp:txBody>
      <dsp:txXfrm>
        <a:off x="0" y="3169753"/>
        <a:ext cx="11885514" cy="13662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9/15/2022 10:41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9/15/2022 9:02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org/WAI/standards-guidelines/wcag/"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powerapps/maker/canvas-apps/accessibility-checker" TargetMode="External"/><Relationship Id="rId4" Type="http://schemas.openxmlformats.org/officeDocument/2006/relationships/hyperlink" Target="https://docs.microsoft.com/en-us/powerapps/maker/canvas-apps/accessible-app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B2527-23BB-4587-B31B-22D7491704B7}" type="slidenum">
              <a:rPr lang="en-US" smtClean="0"/>
              <a:t>1</a:t>
            </a:fld>
            <a:endParaRPr lang="en-US"/>
          </a:p>
        </p:txBody>
      </p:sp>
    </p:spTree>
    <p:extLst>
      <p:ext uri="{BB962C8B-B14F-4D97-AF65-F5344CB8AC3E}">
        <p14:creationId xmlns:p14="http://schemas.microsoft.com/office/powerpoint/2010/main" val="900357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Mention: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a:solidFill>
                  <a:srgbClr val="000000"/>
                </a:solidFill>
                <a:latin typeface="Segoe UI" panose="020B0502040204020203" pitchFamily="34" charset="0"/>
              </a:rPr>
              <a:t>Search string. Applies to: display name, given name, surname, mail, mail nickname, and user principal name</a:t>
            </a:r>
            <a:endParaRPr lang="en-US" sz="800"/>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Function are case sensitive in PowerApps Studio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Discuss:</a:t>
            </a:r>
            <a:endParaRPr kumimoji="0" lang="en-US" altLang="en-US" sz="1200" b="1"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endParaRPr lang="en-US"/>
          </a:p>
          <a:p>
            <a:pPr marL="228600" indent="-228600">
              <a:buAutoNum type="arabicPeriod"/>
            </a:pPr>
            <a:r>
              <a:rPr lang="en-US"/>
              <a:t>Add Text Box and Rename to SearchTerm enter a value like ‘c’</a:t>
            </a:r>
          </a:p>
          <a:p>
            <a:pPr marL="228600" indent="-228600">
              <a:buAutoNum type="arabicPeriod"/>
            </a:pPr>
            <a:r>
              <a:rPr lang="en-US"/>
              <a:t>Add a Gallery to screen set Items property to ‘Office365Users.SearchUser({searchTerm: SearchTerm.Text})’</a:t>
            </a:r>
          </a:p>
          <a:p>
            <a:pPr marL="228600" indent="-228600">
              <a:buAutoNum type="arabicPeriod"/>
            </a:pPr>
            <a:r>
              <a:rPr lang="en-US"/>
              <a:t>Design Gallery to include Labels with meaning Text = ThisItem.DisplayName</a:t>
            </a:r>
          </a:p>
          <a:p>
            <a:pPr marL="0" indent="0">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solidFill>
                  <a:srgbClr val="000000"/>
                </a:solidFill>
                <a:latin typeface="Segoe UI" panose="020B0502040204020203" pitchFamily="34" charset="0"/>
                <a:cs typeface="Segoe UI" panose="020B0502040204020203" pitchFamily="34" charset="0"/>
              </a:rPr>
              <a:t>Available properties </a:t>
            </a:r>
            <a:r>
              <a:rPr lang="en-US"/>
              <a:t>Department, DisplayName, GivenName , Id, JobTitle, Mail, MailNickname, Surname, TelephoneNumber, UserPrincipalName, and AccountEnabled</a:t>
            </a:r>
          </a:p>
          <a:p>
            <a:endParaRPr lang="en-US"/>
          </a:p>
        </p:txBody>
      </p:sp>
      <p:sp>
        <p:nvSpPr>
          <p:cNvPr id="4" name="Slide Number Placeholder 3"/>
          <p:cNvSpPr>
            <a:spLocks noGrp="1"/>
          </p:cNvSpPr>
          <p:nvPr>
            <p:ph type="sldNum" sz="quarter" idx="5"/>
          </p:nvPr>
        </p:nvSpPr>
        <p:spPr/>
        <p:txBody>
          <a:bodyPr/>
          <a:lstStyle/>
          <a:p>
            <a:fld id="{FA5B2527-23BB-4587-B31B-22D7491704B7}" type="slidenum">
              <a:rPr lang="en-US" smtClean="0"/>
              <a:t>11</a:t>
            </a:fld>
            <a:endParaRPr lang="en-US"/>
          </a:p>
        </p:txBody>
      </p:sp>
    </p:spTree>
    <p:extLst>
      <p:ext uri="{BB962C8B-B14F-4D97-AF65-F5344CB8AC3E}">
        <p14:creationId xmlns:p14="http://schemas.microsoft.com/office/powerpoint/2010/main" val="153866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5B2527-23BB-4587-B31B-22D7491704B7}" type="slidenum">
              <a:rPr lang="en-US" smtClean="0"/>
              <a:t>12</a:t>
            </a:fld>
            <a:endParaRPr lang="en-US"/>
          </a:p>
        </p:txBody>
      </p:sp>
    </p:spTree>
    <p:extLst>
      <p:ext uri="{BB962C8B-B14F-4D97-AF65-F5344CB8AC3E}">
        <p14:creationId xmlns:p14="http://schemas.microsoft.com/office/powerpoint/2010/main" val="3707699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Discuss</a:t>
            </a:r>
            <a:endParaRPr lang="en-US" b="0"/>
          </a:p>
          <a:p>
            <a:endParaRPr lang="en-US" b="0"/>
          </a:p>
          <a:p>
            <a:pPr marL="171450" indent="-171450">
              <a:buFont typeface="Arial" panose="020B0604020202020204" pitchFamily="34" charset="0"/>
              <a:buChar char="•"/>
            </a:pPr>
            <a:r>
              <a:rPr lang="en-US" b="0"/>
              <a:t>You add controls to containers</a:t>
            </a:r>
          </a:p>
          <a:p>
            <a:pPr marL="171450" indent="-171450">
              <a:buFont typeface="Arial" panose="020B0604020202020204" pitchFamily="34" charset="0"/>
              <a:buChar char="•"/>
            </a:pPr>
            <a:r>
              <a:rPr lang="en-US" b="0"/>
              <a:t>Containers can be nested, and you need to set one container to fill the whole screen, then nest other containers within that</a:t>
            </a:r>
          </a:p>
          <a:p>
            <a:pPr marL="171450" indent="-171450">
              <a:buFont typeface="Arial" panose="020B0604020202020204" pitchFamily="34" charset="0"/>
              <a:buChar char="•"/>
            </a:pPr>
            <a:r>
              <a:rPr lang="en-US" b="0"/>
              <a:t>Containers have the following properties to consider</a:t>
            </a:r>
          </a:p>
          <a:p>
            <a:pPr marL="388712" lvl="1" indent="-171450">
              <a:buFont typeface="Arial" panose="020B0604020202020204" pitchFamily="34" charset="0"/>
              <a:buChar char="•"/>
            </a:pPr>
            <a:r>
              <a:rPr lang="en-US" b="0"/>
              <a:t>Align</a:t>
            </a:r>
          </a:p>
          <a:p>
            <a:pPr marL="388712" lvl="1" indent="-171450">
              <a:buFont typeface="Arial" panose="020B0604020202020204" pitchFamily="34" charset="0"/>
              <a:buChar char="•"/>
            </a:pPr>
            <a:r>
              <a:rPr lang="en-US" b="0"/>
              <a:t>Fill portions</a:t>
            </a:r>
          </a:p>
          <a:p>
            <a:pPr marL="388712" lvl="1" indent="-171450">
              <a:buFont typeface="Arial" panose="020B0604020202020204" pitchFamily="34" charset="0"/>
              <a:buChar char="•"/>
            </a:pPr>
            <a:r>
              <a:rPr lang="en-US" b="0"/>
              <a:t>X,Y</a:t>
            </a:r>
          </a:p>
          <a:p>
            <a:pPr marL="388712" lvl="1" indent="-171450">
              <a:buFont typeface="Arial" panose="020B0604020202020204" pitchFamily="34" charset="0"/>
              <a:buChar char="•"/>
            </a:pPr>
            <a:r>
              <a:rPr lang="en-US" b="0"/>
              <a:t>Width Height</a:t>
            </a:r>
            <a:endParaRPr lang="en-US" b="1"/>
          </a:p>
          <a:p>
            <a:pPr marL="171450" lvl="0" indent="-171450">
              <a:buFont typeface="Arial" panose="020B0604020202020204" pitchFamily="34" charset="0"/>
              <a:buChar char="•"/>
            </a:pPr>
            <a:r>
              <a:rPr lang="en-US" b="0"/>
              <a:t>Auto-layout containers (Vertical or Horizontal) are good in the following situations</a:t>
            </a:r>
          </a:p>
          <a:p>
            <a:pPr marL="388712" lvl="1" indent="-171450">
              <a:buFont typeface="Arial" panose="020B0604020202020204" pitchFamily="34" charset="0"/>
              <a:buChar char="•"/>
            </a:pPr>
            <a:r>
              <a:rPr lang="en-US" b="0" i="0">
                <a:solidFill>
                  <a:srgbClr val="171717"/>
                </a:solidFill>
                <a:effectLst/>
                <a:latin typeface="Segoe UI" panose="020B0502040204020203" pitchFamily="34" charset="0"/>
              </a:rPr>
              <a:t>UI needs to be responsive to screen size or form factor changes.</a:t>
            </a:r>
          </a:p>
          <a:p>
            <a:pPr marL="171450" lvl="0" indent="-171450">
              <a:buFont typeface="Arial" panose="020B0604020202020204" pitchFamily="34" charset="0"/>
              <a:buChar char="•"/>
            </a:pPr>
            <a:r>
              <a:rPr lang="en-US" b="0" i="0">
                <a:solidFill>
                  <a:srgbClr val="171717"/>
                </a:solidFill>
                <a:effectLst/>
                <a:latin typeface="Segoe UI" panose="020B0502040204020203" pitchFamily="34" charset="0"/>
              </a:rPr>
              <a:t>There is more than one child component that needs to resize or move around based on the screen size or form factor changes.</a:t>
            </a:r>
          </a:p>
          <a:p>
            <a:pPr marL="171450" lvl="0" indent="-171450">
              <a:buFont typeface="Arial" panose="020B0604020202020204" pitchFamily="34" charset="0"/>
              <a:buChar char="•"/>
            </a:pPr>
            <a:r>
              <a:rPr lang="en-US" b="0" i="0">
                <a:solidFill>
                  <a:srgbClr val="171717"/>
                </a:solidFill>
                <a:effectLst/>
                <a:latin typeface="Segoe UI" panose="020B0502040204020203" pitchFamily="34" charset="0"/>
              </a:rPr>
              <a:t>When you need to stack items vertically or horizontally (regardless of their size).</a:t>
            </a:r>
          </a:p>
          <a:p>
            <a:pPr marL="171450" lvl="0" indent="-171450">
              <a:buFont typeface="Arial" panose="020B0604020202020204" pitchFamily="34" charset="0"/>
              <a:buChar char="•"/>
            </a:pPr>
            <a:r>
              <a:rPr lang="en-US" b="0" i="0">
                <a:solidFill>
                  <a:srgbClr val="171717"/>
                </a:solidFill>
                <a:effectLst/>
                <a:latin typeface="Segoe UI" panose="020B0502040204020203" pitchFamily="34" charset="0"/>
              </a:rPr>
              <a:t>When you need to space items evenly on the screen.</a:t>
            </a:r>
          </a:p>
          <a:p>
            <a:pPr marL="388712" lvl="1" indent="-171450">
              <a:buFont typeface="Arial" panose="020B0604020202020204" pitchFamily="34" charset="0"/>
              <a:buChar char="•"/>
            </a:pPr>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9/15/2022 9:02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93167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Mention:</a:t>
            </a:r>
          </a:p>
          <a:p>
            <a:endParaRPr lang="en-US"/>
          </a:p>
          <a:p>
            <a:pPr marL="171450" indent="-171450">
              <a:buFont typeface="Arial" panose="020B0604020202020204" pitchFamily="34" charset="0"/>
              <a:buChar char="•"/>
            </a:pPr>
            <a:r>
              <a:rPr lang="en-US"/>
              <a:t>Before web part users would use iFrame and embed Power Apps app in page (See this for more info https://powerapps.microsoft.com/en-us/blog/embed-powerapps-on-sharepoint-pages/)</a:t>
            </a:r>
          </a:p>
          <a:p>
            <a:pPr marL="171450" indent="-171450">
              <a:buFont typeface="Arial" panose="020B0604020202020204" pitchFamily="34" charset="0"/>
              <a:buChar char="•"/>
            </a:pPr>
            <a:r>
              <a:rPr lang="en-US"/>
              <a:t>Only works for Modern pages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Adding the app on a page does not automatically give users permissions to use the app. </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Power Apps are designed to work best with fixed sizes. </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The Power Apps (preview) web part for SharePoint Online does not yet support screen readers or keyboard navigation.</a:t>
            </a:r>
          </a:p>
          <a:p>
            <a:endParaRPr lang="en-US"/>
          </a:p>
          <a:p>
            <a:r>
              <a:rPr lang="en-US" b="1"/>
              <a:t>Discuss:</a:t>
            </a:r>
          </a:p>
          <a:p>
            <a:endParaRPr lang="en-US"/>
          </a:p>
          <a:p>
            <a:pPr marL="228600" indent="-228600">
              <a:buFont typeface="+mj-lt"/>
              <a:buAutoNum type="arabicPeriod"/>
            </a:pPr>
            <a:r>
              <a:rPr lang="en-US" sz="1200" b="0" i="0" u="none" strike="noStrike" kern="1200">
                <a:solidFill>
                  <a:schemeClr val="tx1"/>
                </a:solidFill>
                <a:effectLst/>
                <a:latin typeface="+mn-lt"/>
                <a:ea typeface="+mn-ea"/>
                <a:cs typeface="+mn-cs"/>
              </a:rPr>
              <a:t>Hover your mouse above or below an existing web part click , then select the Power Apps web part.</a:t>
            </a:r>
          </a:p>
          <a:p>
            <a:pPr marL="228600" indent="-228600">
              <a:buFont typeface="+mj-lt"/>
              <a:buAutoNum type="arabicPeriod"/>
            </a:pPr>
            <a:r>
              <a:rPr lang="en-US" sz="1200" b="0" i="0" u="none" strike="noStrike" kern="1200">
                <a:solidFill>
                  <a:schemeClr val="tx1"/>
                </a:solidFill>
                <a:effectLst/>
                <a:latin typeface="+mn-lt"/>
                <a:ea typeface="+mn-ea"/>
                <a:cs typeface="+mn-cs"/>
              </a:rPr>
              <a:t>Click Add an app button</a:t>
            </a:r>
          </a:p>
          <a:p>
            <a:pPr marL="228600" indent="-228600">
              <a:buFont typeface="+mj-lt"/>
              <a:buAutoNum type="arabicPeriod"/>
            </a:pPr>
            <a:r>
              <a:rPr lang="en-US" sz="1200" b="0" i="0" u="none" strike="noStrike" kern="1200">
                <a:solidFill>
                  <a:schemeClr val="tx1"/>
                </a:solidFill>
                <a:effectLst/>
                <a:latin typeface="+mn-lt"/>
                <a:ea typeface="+mn-ea"/>
                <a:cs typeface="+mn-cs"/>
              </a:rPr>
              <a:t>In the property pane on the right, enter the Power Apps web link or app ID in the App web link or ID box. </a:t>
            </a:r>
          </a:p>
          <a:p>
            <a:pPr marL="228600" indent="-228600">
              <a:buFont typeface="+mj-lt"/>
              <a:buAutoNum type="arabicPeriod"/>
            </a:pPr>
            <a:r>
              <a:rPr lang="en-US" sz="1200" b="0" i="0" u="none" strike="noStrike" kern="1200">
                <a:solidFill>
                  <a:schemeClr val="tx1"/>
                </a:solidFill>
                <a:effectLst/>
                <a:latin typeface="+mn-lt"/>
                <a:ea typeface="+mn-ea"/>
                <a:cs typeface="+mn-cs"/>
              </a:rPr>
              <a:t>If the default size of the app is too small or doesn’t fit the page, then resize the app by dragging the resize button on the bottom right of the web part.</a:t>
            </a:r>
          </a:p>
          <a:p>
            <a:endParaRPr lang="en-US"/>
          </a:p>
        </p:txBody>
      </p:sp>
      <p:sp>
        <p:nvSpPr>
          <p:cNvPr id="4" name="Slide Number Placeholder 3"/>
          <p:cNvSpPr>
            <a:spLocks noGrp="1"/>
          </p:cNvSpPr>
          <p:nvPr>
            <p:ph type="sldNum" sz="quarter" idx="5"/>
          </p:nvPr>
        </p:nvSpPr>
        <p:spPr/>
        <p:txBody>
          <a:bodyPr/>
          <a:lstStyle/>
          <a:p>
            <a:fld id="{FA5B2527-23BB-4587-B31B-22D7491704B7}" type="slidenum">
              <a:rPr lang="en-US" smtClean="0"/>
              <a:t>16</a:t>
            </a:fld>
            <a:endParaRPr lang="en-US"/>
          </a:p>
        </p:txBody>
      </p:sp>
    </p:spTree>
    <p:extLst>
      <p:ext uri="{BB962C8B-B14F-4D97-AF65-F5344CB8AC3E}">
        <p14:creationId xmlns:p14="http://schemas.microsoft.com/office/powerpoint/2010/main" val="2213597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Discuss</a:t>
            </a:r>
          </a:p>
          <a:p>
            <a:pPr marL="171450" indent="-171450">
              <a:buFont typeface="Arial" panose="020B0604020202020204" pitchFamily="34" charset="0"/>
              <a:buChar char="•"/>
            </a:pPr>
            <a:r>
              <a:rPr lang="en-US" b="0"/>
              <a:t>Currently canvas app only</a:t>
            </a:r>
          </a:p>
          <a:p>
            <a:pPr marL="171450" indent="-171450">
              <a:buFont typeface="Arial" panose="020B0604020202020204" pitchFamily="34" charset="0"/>
              <a:buChar char="•"/>
            </a:pPr>
            <a:r>
              <a:rPr lang="en-US" b="0"/>
              <a:t>Connectors are still Premium/Standard and require appropriate Power Apps license</a:t>
            </a:r>
          </a:p>
          <a:p>
            <a:pPr marL="171450" indent="-171450">
              <a:buFont typeface="Arial" panose="020B0604020202020204" pitchFamily="34" charset="0"/>
              <a:buChar char="•"/>
            </a:pPr>
            <a:r>
              <a:rPr lang="en-US" b="0"/>
              <a:t>Apps are stored in </a:t>
            </a:r>
            <a:r>
              <a:rPr lang="en-US" b="0" err="1"/>
              <a:t>Dataverse</a:t>
            </a:r>
            <a:r>
              <a:rPr lang="en-US" b="0"/>
              <a:t> for Teams environment</a:t>
            </a:r>
          </a:p>
          <a:p>
            <a:pPr marL="171450" indent="-171450">
              <a:buFont typeface="Arial" panose="020B0604020202020204" pitchFamily="34" charset="0"/>
              <a:buChar char="•"/>
            </a:pPr>
            <a:r>
              <a:rPr lang="en-US" b="0"/>
              <a:t>Creation of app does not automatically add as tab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9/15/2022 9:02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91716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See lab file M4.1_PowerApps_PowerUser_ImplementingthruVisualDesigns.docx and complete tasks 3 - 6</a:t>
            </a:r>
          </a:p>
          <a:p>
            <a:endParaRPr lang="de-AT">
              <a:ea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a:p>
        </p:txBody>
      </p:sp>
    </p:spTree>
    <p:extLst>
      <p:ext uri="{BB962C8B-B14F-4D97-AF65-F5344CB8AC3E}">
        <p14:creationId xmlns:p14="http://schemas.microsoft.com/office/powerpoint/2010/main" val="381465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Maker</a:t>
            </a:r>
            <a:r>
              <a:rPr lang="en-US"/>
              <a:t> is any developer/citizen developer who creates an App</a:t>
            </a:r>
          </a:p>
          <a:p>
            <a:r>
              <a:rPr lang="en-US" b="1"/>
              <a:t>User</a:t>
            </a:r>
            <a:r>
              <a:rPr lang="en-US"/>
              <a:t> is any licensed person that consumes</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20</a:t>
            </a:fld>
            <a:endParaRPr lang="en-US" noProof="0"/>
          </a:p>
        </p:txBody>
      </p:sp>
    </p:spTree>
    <p:extLst>
      <p:ext uri="{BB962C8B-B14F-4D97-AF65-F5344CB8AC3E}">
        <p14:creationId xmlns:p14="http://schemas.microsoft.com/office/powerpoint/2010/main" val="2007181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Assistive Technologies in Power Platform </a:t>
            </a:r>
            <a:r>
              <a:rPr lang="en-US"/>
              <a:t>– Both developer tools and Power Apps use Assistive technologies like Screen Reader </a:t>
            </a:r>
          </a:p>
          <a:p>
            <a:endParaRPr lang="en-US"/>
          </a:p>
          <a:p>
            <a:r>
              <a:rPr lang="en-US" sz="882" b="1" i="0" kern="1200" baseline="0">
                <a:solidFill>
                  <a:schemeClr val="tx1"/>
                </a:solidFill>
                <a:effectLst/>
                <a:latin typeface="+mn-lt"/>
                <a:ea typeface="+mn-ea"/>
                <a:cs typeface="+mn-cs"/>
              </a:rPr>
              <a:t>Web Content Accessibility Guidelines (WCAG) </a:t>
            </a:r>
            <a:r>
              <a:rPr lang="en-US" sz="882" b="0" i="0" kern="1200" baseline="0">
                <a:solidFill>
                  <a:schemeClr val="tx1"/>
                </a:solidFill>
                <a:effectLst/>
                <a:latin typeface="+mn-lt"/>
                <a:ea typeface="+mn-ea"/>
                <a:cs typeface="+mn-cs"/>
              </a:rPr>
              <a:t>- Developed through the W3C process in cooperation with individuals and organizations around the world, with a goal of providing a single shared standard for web content accessibility that meets the needs of individuals, organizations, and governments internationally</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a:hlinkClick r:id="rId3"/>
              </a:rPr>
              <a:t>https://www.w3.org/WAI/standards-guidelines/wcag/</a:t>
            </a:r>
            <a:endParaRPr lang="en-US"/>
          </a:p>
          <a:p>
            <a:endParaRPr lang="en-US" sz="882" b="0" i="0" kern="1200" baseline="0">
              <a:solidFill>
                <a:schemeClr val="tx1"/>
              </a:solidFill>
              <a:effectLst/>
              <a:latin typeface="+mn-lt"/>
              <a:ea typeface="+mn-ea"/>
              <a:cs typeface="+mn-cs"/>
            </a:endParaRPr>
          </a:p>
          <a:p>
            <a:r>
              <a:rPr lang="en-US" sz="882" b="1" i="0" kern="1200" baseline="0">
                <a:solidFill>
                  <a:schemeClr val="tx1"/>
                </a:solidFill>
                <a:effectLst/>
                <a:latin typeface="+mn-lt"/>
                <a:ea typeface="+mn-ea"/>
                <a:cs typeface="+mn-cs"/>
              </a:rPr>
              <a:t>Microsoft Guidelines </a:t>
            </a:r>
            <a:r>
              <a:rPr lang="en-US" sz="882" b="0" i="0" kern="1200" baseline="0">
                <a:solidFill>
                  <a:schemeClr val="tx1"/>
                </a:solidFill>
                <a:effectLst/>
                <a:latin typeface="+mn-lt"/>
                <a:ea typeface="+mn-ea"/>
                <a:cs typeface="+mn-cs"/>
              </a:rPr>
              <a:t>– Guidelines provide design solutions to help makers to design UI that works with Assistive technologies or provide a better experience for people with impairments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a:hlinkClick r:id="rId4"/>
              </a:rPr>
              <a:t>https://docs.microsoft.com/en-us/powerapps/maker/canvas-apps/accessible-apps</a:t>
            </a:r>
            <a:endParaRPr lang="en-US"/>
          </a:p>
          <a:p>
            <a:endParaRPr lang="en-US"/>
          </a:p>
          <a:p>
            <a:pPr marL="0" marR="0" lvl="0" indent="0" algn="l" defTabSz="914400" rtl="0" eaLnBrk="1" fontAlgn="auto" latinLnBrk="0" hangingPunct="1">
              <a:lnSpc>
                <a:spcPct val="90000"/>
              </a:lnSpc>
              <a:spcBef>
                <a:spcPts val="333"/>
              </a:spcBef>
              <a:spcAft>
                <a:spcPts val="0"/>
              </a:spcAft>
              <a:buClrTx/>
              <a:buSzTx/>
              <a:buFontTx/>
              <a:buNone/>
              <a:tabLst/>
              <a:defRPr/>
            </a:pPr>
            <a:r>
              <a:rPr lang="en-US" b="1"/>
              <a:t>Makers should use Accessibility section of App Checker </a:t>
            </a:r>
            <a:r>
              <a:rPr lang="en-US"/>
              <a:t>– Within App Checker in Power Apps Studio there is a section that will tell you what changes to make the app more accessible</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a:hlinkClick r:id="rId5"/>
              </a:rPr>
              <a:t>https://docs.microsoft.com/en-us/powerapps/maker/canvas-apps/accessibility-checker</a:t>
            </a:r>
            <a:endParaRPr lang="en-US">
              <a:hlinkClick r:id="rId4"/>
            </a:endParaRP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21</a:t>
            </a:fld>
            <a:endParaRPr lang="en-US" noProof="0"/>
          </a:p>
        </p:txBody>
      </p:sp>
    </p:spTree>
    <p:extLst>
      <p:ext uri="{BB962C8B-B14F-4D97-AF65-F5344CB8AC3E}">
        <p14:creationId xmlns:p14="http://schemas.microsoft.com/office/powerpoint/2010/main" val="2447617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Optimize Layout and Color</a:t>
            </a:r>
          </a:p>
          <a:p>
            <a:pPr marL="228600" lvl="0" indent="-228600">
              <a:buFont typeface="Arial" panose="020B0604020202020204" pitchFamily="34" charset="0"/>
              <a:buChar char="•"/>
            </a:pPr>
            <a:r>
              <a:rPr lang="en-US" b="0" i="0"/>
              <a:t>Provide a common sense and uncomplicated design</a:t>
            </a:r>
          </a:p>
          <a:p>
            <a:pPr marL="228600" lvl="0" indent="-228600">
              <a:buFont typeface="Arial" panose="020B0604020202020204" pitchFamily="34" charset="0"/>
              <a:buChar char="•"/>
            </a:pPr>
            <a:r>
              <a:rPr lang="en-US" b="0" i="0"/>
              <a:t>Microsoft Power Apps themes are designed to meet accessibility standards look to use them first</a:t>
            </a:r>
          </a:p>
          <a:p>
            <a:pPr marL="228600" lvl="0" indent="-228600">
              <a:buFont typeface="Arial" panose="020B0604020202020204" pitchFamily="34" charset="0"/>
              <a:buChar char="•"/>
            </a:pPr>
            <a:r>
              <a:rPr lang="en-US" b="0" i="0"/>
              <a:t>Ensure input elements are labeled on the screen. i.e.. AccessibilityLabel property defines what the screen reader will announce</a:t>
            </a:r>
          </a:p>
          <a:p>
            <a:pPr marL="228600" lvl="0" indent="-228600">
              <a:buFont typeface="Arial" panose="020B0604020202020204" pitchFamily="34" charset="0"/>
              <a:buChar char="•"/>
            </a:pPr>
            <a:r>
              <a:rPr lang="en-US" b="0" i="0"/>
              <a:t>When customizing colors, ensure the contrast of text:background is 4.5:1 or greater. Software tools that assist this process are readily available.</a:t>
            </a:r>
          </a:p>
          <a:p>
            <a:pPr marL="228600" lvl="0" indent="-228600">
              <a:buFont typeface="Arial" panose="020B0604020202020204" pitchFamily="34" charset="0"/>
              <a:buChar char="•"/>
            </a:pPr>
            <a:r>
              <a:rPr lang="en-US" b="0" i="0"/>
              <a:t>Ensure layout follows a logical flow when read top-bottom, left to right</a:t>
            </a:r>
          </a:p>
          <a:p>
            <a:pPr marL="228600" lvl="0" indent="-228600">
              <a:buFont typeface="Arial" panose="020B0604020202020204" pitchFamily="34" charset="0"/>
              <a:buChar char="•"/>
            </a:pPr>
            <a:r>
              <a:rPr lang="en-US" b="0" i="0"/>
              <a:t>Ensure App UI flow Left to Right and Top to Bottom</a:t>
            </a:r>
            <a:endParaRPr lang="en-US"/>
          </a:p>
          <a:p>
            <a:endParaRPr lang="en-US"/>
          </a:p>
          <a:p>
            <a:r>
              <a:rPr lang="en-US" b="1"/>
              <a:t>Provide Keyboard Support</a:t>
            </a:r>
          </a:p>
          <a:p>
            <a:pPr marL="228600" lvl="0" indent="-228600">
              <a:buFont typeface="Arial" panose="020B0604020202020204" pitchFamily="34" charset="0"/>
              <a:buChar char="•"/>
            </a:pPr>
            <a:r>
              <a:rPr lang="en-US" b="0" i="0"/>
              <a:t>Ensure the app can be used with the keyboard only if needed</a:t>
            </a:r>
          </a:p>
          <a:p>
            <a:pPr marL="228600" lvl="0" indent="-228600">
              <a:buFont typeface="Arial" panose="020B0604020202020204" pitchFamily="34" charset="0"/>
              <a:buChar char="•"/>
            </a:pPr>
            <a:r>
              <a:rPr lang="en-US" b="0" i="0"/>
              <a:t>Ensure the app can be navigated successfully with the screen reader enabled</a:t>
            </a:r>
          </a:p>
          <a:p>
            <a:pPr marL="228600" lvl="0" indent="-228600">
              <a:buFont typeface="Arial" panose="020B0604020202020204" pitchFamily="34" charset="0"/>
              <a:buChar char="•"/>
            </a:pPr>
            <a:r>
              <a:rPr lang="en-US" b="0" i="0"/>
              <a:t>Label, Image, Icon, Shape controls - if they represent interactive elements (ie.buttons) set TabIndex to 0; if they are decorative elements or text, set TabIndex to -1</a:t>
            </a:r>
          </a:p>
          <a:p>
            <a:pPr marL="228600" lvl="0" indent="-228600">
              <a:buFont typeface="Arial" panose="020B0604020202020204" pitchFamily="34" charset="0"/>
              <a:buChar char="•"/>
            </a:pPr>
            <a:r>
              <a:rPr lang="en-US" b="0" i="0"/>
              <a:t>Avoid setting tab index higher than zero</a:t>
            </a:r>
            <a:endParaRPr lang="en-US"/>
          </a:p>
          <a:p>
            <a:endParaRPr lang="en-US"/>
          </a:p>
          <a:p>
            <a:r>
              <a:rPr lang="en-US" b="1"/>
              <a:t>Provide Screen Reader Support</a:t>
            </a:r>
          </a:p>
          <a:p>
            <a:pPr marL="171450" lvl="0" indent="-171450">
              <a:buFont typeface="Arial" panose="020B0604020202020204" pitchFamily="34" charset="0"/>
              <a:buChar char="•"/>
            </a:pPr>
            <a:r>
              <a:rPr lang="en-US" b="0" i="0"/>
              <a:t>Recommended software combos </a:t>
            </a:r>
          </a:p>
          <a:p>
            <a:pPr marL="381762" lvl="1" indent="-171450">
              <a:buFont typeface="Arial" panose="020B0604020202020204" pitchFamily="34" charset="0"/>
              <a:buChar char="•"/>
            </a:pPr>
            <a:r>
              <a:rPr lang="en-US" b="1" i="0"/>
              <a:t>Windows</a:t>
            </a:r>
            <a:r>
              <a:rPr lang="en-US" b="0" i="0"/>
              <a:t>: Microsoft Edge / Narrator</a:t>
            </a:r>
          </a:p>
          <a:p>
            <a:pPr marL="381762" lvl="1" indent="-171450">
              <a:buFont typeface="Arial" panose="020B0604020202020204" pitchFamily="34" charset="0"/>
              <a:buChar char="•"/>
            </a:pPr>
            <a:r>
              <a:rPr lang="en-US" b="1" i="0"/>
              <a:t>macOS</a:t>
            </a:r>
            <a:r>
              <a:rPr lang="en-US" b="0" i="0"/>
              <a:t>: Safari / VoiceOver</a:t>
            </a:r>
          </a:p>
          <a:p>
            <a:pPr marL="381762" lvl="1" indent="-171450">
              <a:buFont typeface="Arial" panose="020B0604020202020204" pitchFamily="34" charset="0"/>
              <a:buChar char="•"/>
            </a:pPr>
            <a:r>
              <a:rPr lang="en-US" b="1" i="0"/>
              <a:t>Android</a:t>
            </a:r>
            <a:r>
              <a:rPr lang="en-US" b="0" i="0"/>
              <a:t>: Power Apps app / Talkback</a:t>
            </a:r>
          </a:p>
          <a:p>
            <a:pPr marL="381762" lvl="1" indent="-171450">
              <a:buFont typeface="Arial" panose="020B0604020202020204" pitchFamily="34" charset="0"/>
              <a:buChar char="•"/>
            </a:pPr>
            <a:r>
              <a:rPr lang="en-US" b="1" i="0"/>
              <a:t>iOS</a:t>
            </a:r>
            <a:r>
              <a:rPr lang="en-US" b="0" i="0"/>
              <a:t>: Power Apps app / VoiceOver</a:t>
            </a:r>
          </a:p>
          <a:p>
            <a:pPr marL="171450" lvl="0" indent="-171450">
              <a:buFont typeface="Arial" panose="020B0604020202020204" pitchFamily="34" charset="0"/>
              <a:buChar char="•"/>
            </a:pPr>
            <a:r>
              <a:rPr lang="en-US" b="0" i="0"/>
              <a:t>Ensure all input controls have the AccessibilityLabel property set</a:t>
            </a:r>
          </a:p>
          <a:p>
            <a:pPr marL="171450" lvl="0" indent="-171450" algn="l">
              <a:buFont typeface="Arial" panose="020B0604020202020204" pitchFamily="34" charset="0"/>
              <a:buChar char="•"/>
            </a:pPr>
            <a:r>
              <a:rPr lang="en-US" b="0" i="0"/>
              <a:t>Ensure images set AccessibilityLabel to an appropriate description, except when a picture is there just for the decoration (i.e.. Company logo) and should not be read by the screen reader, in that case the AccessibilityLabel is empty or not set</a:t>
            </a:r>
          </a:p>
          <a:p>
            <a:pPr marL="171450" lvl="0" indent="-171450">
              <a:buFont typeface="Arial" panose="020B0604020202020204" pitchFamily="34" charset="0"/>
              <a:buChar char="•"/>
            </a:pPr>
            <a:r>
              <a:rPr lang="en-US" b="0" i="0"/>
              <a:t>Ensure if a picture or an icon is used as a button, then set TabIndex to 0 and AccessibilityLabel to the link description</a:t>
            </a:r>
            <a:endParaRPr lang="en-US"/>
          </a:p>
          <a:p>
            <a:endParaRPr lang="en-US"/>
          </a:p>
          <a:p>
            <a:r>
              <a:rPr lang="en-US" b="1"/>
              <a:t>Working with Multimedia</a:t>
            </a:r>
          </a:p>
          <a:p>
            <a:pPr marL="171450" lvl="0" indent="-171450">
              <a:buFont typeface="Arial" panose="020B0604020202020204" pitchFamily="34" charset="0"/>
              <a:buChar char="•"/>
            </a:pPr>
            <a:r>
              <a:rPr lang="en-US" b="0" i="0"/>
              <a:t>Ensure all videos are captioned and a transcript of all audio recordings is available to the user</a:t>
            </a:r>
          </a:p>
          <a:p>
            <a:pPr marL="171450" lvl="0" indent="-171450">
              <a:buFont typeface="Arial" panose="020B0604020202020204" pitchFamily="34" charset="0"/>
              <a:buChar char="•"/>
            </a:pPr>
            <a:r>
              <a:rPr lang="en-US" b="0" i="0"/>
              <a:t>Video control supports closed captions in WebVTT format via the ClosedCaptionsUrl property</a:t>
            </a:r>
            <a:endParaRPr lang="en-US"/>
          </a:p>
          <a:p>
            <a:endParaRPr lang="en-US"/>
          </a:p>
          <a:p>
            <a:r>
              <a:rPr lang="en-US" b="1"/>
              <a:t>Working with Signatures</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a:t>If using PenInput have a Keyboard only method for users to sign i.e. TextInput control</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22</a:t>
            </a:fld>
            <a:endParaRPr lang="en-US" noProof="0"/>
          </a:p>
        </p:txBody>
      </p:sp>
    </p:spTree>
    <p:extLst>
      <p:ext uri="{BB962C8B-B14F-4D97-AF65-F5344CB8AC3E}">
        <p14:creationId xmlns:p14="http://schemas.microsoft.com/office/powerpoint/2010/main" val="4201645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a:solidFill>
                  <a:schemeClr val="tx1"/>
                </a:solidFill>
                <a:effectLst/>
                <a:latin typeface="+mn-lt"/>
                <a:ea typeface="+mn-ea"/>
                <a:cs typeface="+mn-cs"/>
              </a:rPr>
              <a:t>The Accessibility checker provides following classification</a:t>
            </a:r>
          </a:p>
          <a:p>
            <a:pPr lvl="1"/>
            <a:r>
              <a:rPr lang="en-US" sz="882" b="1" i="0" kern="1200" baseline="0">
                <a:solidFill>
                  <a:schemeClr val="tx1"/>
                </a:solidFill>
                <a:effectLst/>
                <a:latin typeface="+mn-lt"/>
                <a:ea typeface="+mn-ea"/>
                <a:cs typeface="+mn-cs"/>
              </a:rPr>
              <a:t>Errors</a:t>
            </a:r>
            <a:r>
              <a:rPr lang="en-US" sz="882" b="0" i="0" kern="1200" baseline="0">
                <a:solidFill>
                  <a:schemeClr val="tx1"/>
                </a:solidFill>
                <a:effectLst/>
                <a:latin typeface="+mn-lt"/>
                <a:ea typeface="+mn-ea"/>
                <a:cs typeface="+mn-cs"/>
              </a:rPr>
              <a:t> identify issues that make the app difficult or impossible to use and understand for users who have a disability.</a:t>
            </a:r>
          </a:p>
          <a:p>
            <a:pPr lvl="1"/>
            <a:r>
              <a:rPr lang="en-US" sz="882" b="1" i="0" kern="1200" baseline="0">
                <a:solidFill>
                  <a:schemeClr val="tx1"/>
                </a:solidFill>
                <a:effectLst/>
                <a:latin typeface="+mn-lt"/>
                <a:ea typeface="+mn-ea"/>
                <a:cs typeface="+mn-cs"/>
              </a:rPr>
              <a:t>Warnings</a:t>
            </a:r>
            <a:r>
              <a:rPr lang="en-US" sz="882" b="0" i="0" kern="1200" baseline="0">
                <a:solidFill>
                  <a:schemeClr val="tx1"/>
                </a:solidFill>
                <a:effectLst/>
                <a:latin typeface="+mn-lt"/>
                <a:ea typeface="+mn-ea"/>
                <a:cs typeface="+mn-cs"/>
              </a:rPr>
              <a:t> identify issues that make the app difficult to use or understand for most but not all users who have a disability.</a:t>
            </a:r>
          </a:p>
          <a:p>
            <a:pPr lvl="1"/>
            <a:r>
              <a:rPr lang="en-US" sz="882" b="1" i="0" kern="1200" baseline="0">
                <a:solidFill>
                  <a:schemeClr val="tx1"/>
                </a:solidFill>
                <a:effectLst/>
                <a:latin typeface="+mn-lt"/>
                <a:ea typeface="+mn-ea"/>
                <a:cs typeface="+mn-cs"/>
              </a:rPr>
              <a:t>Tips</a:t>
            </a:r>
            <a:r>
              <a:rPr lang="en-US" sz="882" b="0" i="0" kern="1200" baseline="0">
                <a:solidFill>
                  <a:schemeClr val="tx1"/>
                </a:solidFill>
                <a:effectLst/>
                <a:latin typeface="+mn-lt"/>
                <a:ea typeface="+mn-ea"/>
                <a:cs typeface="+mn-cs"/>
              </a:rPr>
              <a:t> help you improve the experience of users who have a disability.</a:t>
            </a:r>
          </a:p>
          <a:p>
            <a:pPr lvl="0"/>
            <a:endParaRPr lang="en-US" sz="882" b="0" i="0" kern="1200" baseline="0">
              <a:solidFill>
                <a:schemeClr val="tx1"/>
              </a:solidFill>
              <a:effectLst/>
              <a:latin typeface="+mn-lt"/>
              <a:ea typeface="+mn-ea"/>
              <a:cs typeface="+mn-cs"/>
            </a:endParaRP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23</a:t>
            </a:fld>
            <a:endParaRPr lang="en-US" noProof="0"/>
          </a:p>
        </p:txBody>
      </p:sp>
    </p:spTree>
    <p:extLst>
      <p:ext uri="{BB962C8B-B14F-4D97-AF65-F5344CB8AC3E}">
        <p14:creationId xmlns:p14="http://schemas.microsoft.com/office/powerpoint/2010/main" val="699730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9/15/2022</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See lab file M4.1_PowerApps_PowerUser_ImplementingthruVisualDesigns.docx and complete all tasks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9/15/2022 9:02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5619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indent="0">
              <a:buNone/>
              <a:defRPr/>
            </a:pPr>
            <a:r>
              <a:rPr lang="en-US" b="0"/>
              <a:t>Use flow to automate business process by building easy, declarative workflow that can talk to multiple data sources including Microsoft 1 party services like SPO, other Office 365 workloads as well as 3</a:t>
            </a:r>
            <a:r>
              <a:rPr lang="en-US" b="0" baseline="30000"/>
              <a:t>rd</a:t>
            </a:r>
            <a:r>
              <a:rPr lang="en-US" b="0"/>
              <a:t> party vendors. </a:t>
            </a:r>
          </a:p>
        </p:txBody>
      </p:sp>
      <p:sp>
        <p:nvSpPr>
          <p:cNvPr id="4" name="Slide Number Placeholder 3"/>
          <p:cNvSpPr>
            <a:spLocks noGrp="1"/>
          </p:cNvSpPr>
          <p:nvPr>
            <p:ph type="sldNum" sz="quarter" idx="10"/>
          </p:nvPr>
        </p:nvSpPr>
        <p:spPr/>
        <p:txBody>
          <a:bodyPr/>
          <a:lstStyle/>
          <a:p>
            <a:fld id="{1489DB6A-E92B-415B-AFB4-9C72D4A9006D}" type="slidenum">
              <a:rPr lang="en-US" smtClean="0"/>
              <a:t>26</a:t>
            </a:fld>
            <a:endParaRPr lang="en-US"/>
          </a:p>
        </p:txBody>
      </p:sp>
    </p:spTree>
    <p:extLst>
      <p:ext uri="{BB962C8B-B14F-4D97-AF65-F5344CB8AC3E}">
        <p14:creationId xmlns:p14="http://schemas.microsoft.com/office/powerpoint/2010/main" val="2961279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normAutofit/>
          </a:bodyPr>
          <a:lstStyle/>
          <a:p>
            <a:pPr marL="0" indent="0">
              <a:buNone/>
            </a:pPr>
            <a:r>
              <a:rPr lang="en-US"/>
              <a:t>A flow process is basically divided into 2 parts – trigger and action. There can only be 1 trigger action in a flow which basically kicks off the flow. An example of trigger could be when a new item is added to a SharePoint list or when someone tweets you</a:t>
            </a:r>
          </a:p>
          <a:p>
            <a:pPr marL="0" indent="0">
              <a:buNone/>
            </a:pPr>
            <a:r>
              <a:rPr lang="en-US"/>
              <a:t>Trigger is followed by an action, that is where you perform the work you want. There can be as many actions as you want. Ex Perform arithmetic, update a record, send an email</a:t>
            </a:r>
          </a:p>
        </p:txBody>
      </p:sp>
      <p:sp>
        <p:nvSpPr>
          <p:cNvPr id="4" name="Slide Number Placeholder 3"/>
          <p:cNvSpPr>
            <a:spLocks noGrp="1"/>
          </p:cNvSpPr>
          <p:nvPr>
            <p:ph type="sldNum" sz="quarter" idx="10"/>
          </p:nvPr>
        </p:nvSpPr>
        <p:spPr/>
        <p:txBody>
          <a:bodyPr/>
          <a:lstStyle/>
          <a:p>
            <a:fld id="{1489DB6A-E92B-415B-AFB4-9C72D4A9006D}" type="slidenum">
              <a:rPr lang="en-US" smtClean="0"/>
              <a:t>27</a:t>
            </a:fld>
            <a:endParaRPr lang="en-US"/>
          </a:p>
        </p:txBody>
      </p:sp>
    </p:spTree>
    <p:extLst>
      <p:ext uri="{BB962C8B-B14F-4D97-AF65-F5344CB8AC3E}">
        <p14:creationId xmlns:p14="http://schemas.microsoft.com/office/powerpoint/2010/main" val="1810661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r>
              <a:rPr lang="en-US"/>
              <a:t>Using multiple actions that pass properties between each other or somehow interact with each other to create a bigger process.</a:t>
            </a:r>
          </a:p>
        </p:txBody>
      </p:sp>
      <p:sp>
        <p:nvSpPr>
          <p:cNvPr id="4" name="Slide Number Placeholder 3"/>
          <p:cNvSpPr>
            <a:spLocks noGrp="1"/>
          </p:cNvSpPr>
          <p:nvPr>
            <p:ph type="sldNum" sz="quarter" idx="10"/>
          </p:nvPr>
        </p:nvSpPr>
        <p:spPr/>
        <p:txBody>
          <a:bodyPr/>
          <a:lstStyle/>
          <a:p>
            <a:fld id="{1489DB6A-E92B-415B-AFB4-9C72D4A9006D}" type="slidenum">
              <a:rPr lang="en-US" smtClean="0"/>
              <a:t>28</a:t>
            </a:fld>
            <a:endParaRPr lang="en-US"/>
          </a:p>
        </p:txBody>
      </p:sp>
    </p:spTree>
    <p:extLst>
      <p:ext uri="{BB962C8B-B14F-4D97-AF65-F5344CB8AC3E}">
        <p14:creationId xmlns:p14="http://schemas.microsoft.com/office/powerpoint/2010/main" val="2046822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indent="0">
              <a:buNone/>
            </a:pPr>
            <a:r>
              <a:rPr lang="en-US"/>
              <a:t>Conditions allow you to create if-then logic an example would be looking at a user profile and if the Job Title has the word executive in it then you take one branch of logic but for everyone else you take a different branch of logic.</a:t>
            </a:r>
          </a:p>
          <a:p>
            <a:pPr marL="0" indent="0">
              <a:buNone/>
            </a:pPr>
            <a:endParaRPr lang="en-US"/>
          </a:p>
          <a:p>
            <a:pPr marL="0" indent="0">
              <a:buNone/>
            </a:pPr>
            <a:r>
              <a:rPr lang="en-US"/>
              <a:t>Loops allow you to perform the same logic branch repeatedly till you tell it to exit an example would </a:t>
            </a:r>
          </a:p>
        </p:txBody>
      </p:sp>
      <p:sp>
        <p:nvSpPr>
          <p:cNvPr id="4" name="Slide Number Placeholder 3"/>
          <p:cNvSpPr>
            <a:spLocks noGrp="1"/>
          </p:cNvSpPr>
          <p:nvPr>
            <p:ph type="sldNum" sz="quarter" idx="10"/>
          </p:nvPr>
        </p:nvSpPr>
        <p:spPr/>
        <p:txBody>
          <a:bodyPr/>
          <a:lstStyle/>
          <a:p>
            <a:fld id="{1489DB6A-E92B-415B-AFB4-9C72D4A9006D}" type="slidenum">
              <a:rPr lang="en-US" smtClean="0"/>
              <a:t>29</a:t>
            </a:fld>
            <a:endParaRPr lang="en-US"/>
          </a:p>
        </p:txBody>
      </p:sp>
    </p:spTree>
    <p:extLst>
      <p:ext uri="{BB962C8B-B14F-4D97-AF65-F5344CB8AC3E}">
        <p14:creationId xmlns:p14="http://schemas.microsoft.com/office/powerpoint/2010/main" val="2200195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r>
              <a:rPr lang="en-US" b="0"/>
              <a:t>How do you get started? By going to the portal – flow.microsoft.com</a:t>
            </a:r>
          </a:p>
        </p:txBody>
      </p:sp>
      <p:sp>
        <p:nvSpPr>
          <p:cNvPr id="4" name="Slide Number Placeholder 3"/>
          <p:cNvSpPr>
            <a:spLocks noGrp="1"/>
          </p:cNvSpPr>
          <p:nvPr>
            <p:ph type="sldNum" sz="quarter" idx="10"/>
          </p:nvPr>
        </p:nvSpPr>
        <p:spPr/>
        <p:txBody>
          <a:bodyPr/>
          <a:lstStyle/>
          <a:p>
            <a:fld id="{1489DB6A-E92B-415B-AFB4-9C72D4A9006D}" type="slidenum">
              <a:rPr lang="en-US" smtClean="0"/>
              <a:t>30</a:t>
            </a:fld>
            <a:endParaRPr lang="en-US"/>
          </a:p>
        </p:txBody>
      </p:sp>
    </p:spTree>
    <p:extLst>
      <p:ext uri="{BB962C8B-B14F-4D97-AF65-F5344CB8AC3E}">
        <p14:creationId xmlns:p14="http://schemas.microsoft.com/office/powerpoint/2010/main" val="2858125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to http://flow.Microsoft.com and log in</a:t>
            </a:r>
          </a:p>
          <a:p>
            <a:r>
              <a:rPr lang="en-US"/>
              <a:t>Review at least the following sections: Home, My Flow, Create, Templates, Connectors</a:t>
            </a:r>
          </a:p>
        </p:txBody>
      </p:sp>
      <p:sp>
        <p:nvSpPr>
          <p:cNvPr id="4" name="Slide Number Placeholder 3"/>
          <p:cNvSpPr>
            <a:spLocks noGrp="1"/>
          </p:cNvSpPr>
          <p:nvPr>
            <p:ph type="sldNum" sz="quarter" idx="5"/>
          </p:nvPr>
        </p:nvSpPr>
        <p:spPr/>
        <p:txBody>
          <a:bodyPr/>
          <a:lstStyle/>
          <a:p>
            <a:fld id="{FA5B2527-23BB-4587-B31B-22D7491704B7}" type="slidenum">
              <a:rPr lang="en-US" smtClean="0"/>
              <a:t>31</a:t>
            </a:fld>
            <a:endParaRPr lang="en-US"/>
          </a:p>
        </p:txBody>
      </p:sp>
    </p:spTree>
    <p:extLst>
      <p:ext uri="{BB962C8B-B14F-4D97-AF65-F5344CB8AC3E}">
        <p14:creationId xmlns:p14="http://schemas.microsoft.com/office/powerpoint/2010/main" val="2507263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r>
              <a:rPr lang="de-AT">
                <a:ea typeface="Segoe UI" panose="020B0502040204020203" pitchFamily="34" charset="0"/>
              </a:rPr>
              <a:t>See file </a:t>
            </a:r>
            <a:r>
              <a:rPr lang="en-US">
                <a:ea typeface="Segoe UI" panose="020B0502040204020203" pitchFamily="34" charset="0"/>
              </a:rPr>
              <a:t>M4.3_Build_your_own_Flows_in_an_easy-to-use_visual_designer.docx complete all tasks</a:t>
            </a:r>
            <a:endParaRPr lang="de-AT">
              <a:ea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5945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5B2527-23BB-4587-B31B-22D7491704B7}" type="slidenum">
              <a:rPr lang="en-US" smtClean="0"/>
              <a:t>4</a:t>
            </a:fld>
            <a:endParaRPr lang="en-US"/>
          </a:p>
        </p:txBody>
      </p:sp>
    </p:spTree>
    <p:extLst>
      <p:ext uri="{BB962C8B-B14F-4D97-AF65-F5344CB8AC3E}">
        <p14:creationId xmlns:p14="http://schemas.microsoft.com/office/powerpoint/2010/main" val="319203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Mention:</a:t>
            </a:r>
          </a:p>
          <a:p>
            <a:endParaRPr lang="en-US"/>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Add a variety of UI elements to your canvas app, and configure aspects of their appearance and behavior directly, from the toolbar, in the Properties tab, or in the formula bar. These UI elements are called controls, and the aspects that you configure are called properties.</a:t>
            </a:r>
          </a:p>
          <a:p>
            <a:endParaRPr lang="en-US" sz="1200" b="0" i="0" u="none" strike="noStrike"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Actions you can take:</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Rename control</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Delete control</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Reorder screens</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Move and resize controls</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Change the text of a label or a button</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Use Toolbar, Properties Tab, or Formula bar to configure a control</a:t>
            </a:r>
          </a:p>
          <a:p>
            <a:endParaRPr lang="en-US"/>
          </a:p>
          <a:p>
            <a:pPr marL="171450" indent="-171450">
              <a:buFont typeface="Arial" panose="020B0604020202020204" pitchFamily="34" charset="0"/>
              <a:buChar char="•"/>
            </a:pPr>
            <a:r>
              <a:rPr lang="en-US"/>
              <a:t>When configuring a control common properties you can affect:</a:t>
            </a:r>
          </a:p>
          <a:p>
            <a:endParaRPr lang="en-US"/>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Color and border – Configure the color and border of a control that can change as a user interacts with it.</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Core – Configure whether the user can see and interact with a control.</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Image – Configure what image is shown and how it fills the control.</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Size and location – Configure how big a control (or an element of a control) is and where it is in relation to the screen it's on.</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Text – Configure how text appears in controls, such as font characteristics, alignment, line height.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 See the following for more info https://docs.microsoft.com/en-us/powerapps/maker/canvas-apps/reference-properties</a:t>
            </a:r>
          </a:p>
          <a:p>
            <a:endParaRPr lang="en-US"/>
          </a:p>
          <a:p>
            <a:endParaRPr lang="en-US"/>
          </a:p>
          <a:p>
            <a:r>
              <a:rPr lang="en-US"/>
              <a:t>https://docs.microsoft.com/en-us/powerapps/maker/canvas-apps/add-configure-controls</a:t>
            </a:r>
          </a:p>
        </p:txBody>
      </p:sp>
      <p:sp>
        <p:nvSpPr>
          <p:cNvPr id="4" name="Slide Number Placeholder 3"/>
          <p:cNvSpPr>
            <a:spLocks noGrp="1"/>
          </p:cNvSpPr>
          <p:nvPr>
            <p:ph type="sldNum" sz="quarter" idx="5"/>
          </p:nvPr>
        </p:nvSpPr>
        <p:spPr/>
        <p:txBody>
          <a:bodyPr/>
          <a:lstStyle/>
          <a:p>
            <a:fld id="{FA5B2527-23BB-4587-B31B-22D7491704B7}" type="slidenum">
              <a:rPr lang="en-US" smtClean="0"/>
              <a:t>5</a:t>
            </a:fld>
            <a:endParaRPr lang="en-US"/>
          </a:p>
        </p:txBody>
      </p:sp>
    </p:spTree>
    <p:extLst>
      <p:ext uri="{BB962C8B-B14F-4D97-AF65-F5344CB8AC3E}">
        <p14:creationId xmlns:p14="http://schemas.microsoft.com/office/powerpoint/2010/main" val="939411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Mention:</a:t>
            </a:r>
          </a:p>
          <a:p>
            <a:endParaRPr lang="en-US"/>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Canvas components make it easier to build reusable controls, such as navigation menus or set of buttons/text boxes or labels by grouping controls together in a reusable instance. The behavior makes it easy to reuse them as building blocks inside the app</a:t>
            </a:r>
          </a:p>
          <a:p>
            <a:pPr marL="171450" indent="-171450">
              <a:buFont typeface="Arial" panose="020B0604020202020204" pitchFamily="34" charset="0"/>
              <a:buChar char="•"/>
            </a:pPr>
            <a:r>
              <a:rPr lang="en-US"/>
              <a:t>Developer can choose properties to represent there ‘Component’</a:t>
            </a:r>
          </a:p>
          <a:p>
            <a:pPr marL="171450" indent="-171450">
              <a:buFont typeface="Arial" panose="020B0604020202020204" pitchFamily="34" charset="0"/>
              <a:buChar char="•"/>
            </a:pPr>
            <a:r>
              <a:rPr lang="en-US"/>
              <a:t>Each instance has it’s own version of all properties</a:t>
            </a:r>
          </a:p>
          <a:p>
            <a:endParaRPr lang="en-US"/>
          </a:p>
          <a:p>
            <a:r>
              <a:rPr lang="en-US" b="1"/>
              <a:t>Discuss:</a:t>
            </a:r>
          </a:p>
          <a:p>
            <a:endParaRPr lang="en-US"/>
          </a:p>
          <a:p>
            <a:endParaRPr lang="en-US"/>
          </a:p>
          <a:p>
            <a:pPr marL="228600" indent="-228600">
              <a:buFont typeface="+mj-lt"/>
              <a:buAutoNum type="arabicPeriod"/>
            </a:pPr>
            <a:r>
              <a:rPr lang="en-US" sz="1200" b="0" i="0" u="none" strike="noStrike" kern="1200">
                <a:solidFill>
                  <a:schemeClr val="tx1"/>
                </a:solidFill>
                <a:effectLst/>
                <a:latin typeface="+mn-lt"/>
                <a:ea typeface="+mn-ea"/>
                <a:cs typeface="+mn-cs"/>
              </a:rPr>
              <a:t>In the Tree View, select “Components” and you will land on a square canvas.</a:t>
            </a:r>
          </a:p>
          <a:p>
            <a:pPr marL="228600" indent="-228600">
              <a:buFont typeface="+mj-lt"/>
              <a:buAutoNum type="arabicPeriod"/>
            </a:pPr>
            <a:r>
              <a:rPr lang="en-US" sz="1200" b="0" i="0" u="none" strike="noStrike" kern="1200">
                <a:solidFill>
                  <a:schemeClr val="tx1"/>
                </a:solidFill>
                <a:effectLst/>
                <a:latin typeface="+mn-lt"/>
                <a:ea typeface="+mn-ea"/>
                <a:cs typeface="+mn-cs"/>
              </a:rPr>
              <a:t>Click New Component, then Add controls that you want to group</a:t>
            </a:r>
          </a:p>
          <a:p>
            <a:pPr marL="228600" indent="-228600">
              <a:buFont typeface="+mj-lt"/>
              <a:buAutoNum type="arabicPeriod"/>
            </a:pPr>
            <a:r>
              <a:rPr lang="en-US" sz="1200" b="0" i="0" u="none" strike="noStrike" kern="1200">
                <a:solidFill>
                  <a:schemeClr val="tx1"/>
                </a:solidFill>
                <a:effectLst/>
                <a:latin typeface="+mn-lt"/>
                <a:ea typeface="+mn-ea"/>
                <a:cs typeface="+mn-cs"/>
              </a:rPr>
              <a:t>Click back to screens on right side select ‘Components’ and then select your component and added it to screen</a:t>
            </a:r>
          </a:p>
        </p:txBody>
      </p:sp>
      <p:sp>
        <p:nvSpPr>
          <p:cNvPr id="4" name="Slide Number Placeholder 3"/>
          <p:cNvSpPr>
            <a:spLocks noGrp="1"/>
          </p:cNvSpPr>
          <p:nvPr>
            <p:ph type="sldNum" sz="quarter" idx="5"/>
          </p:nvPr>
        </p:nvSpPr>
        <p:spPr/>
        <p:txBody>
          <a:bodyPr/>
          <a:lstStyle/>
          <a:p>
            <a:fld id="{FA5B2527-23BB-4587-B31B-22D7491704B7}" type="slidenum">
              <a:rPr lang="en-US" smtClean="0"/>
              <a:t>6</a:t>
            </a:fld>
            <a:endParaRPr lang="en-US"/>
          </a:p>
        </p:txBody>
      </p:sp>
    </p:spTree>
    <p:extLst>
      <p:ext uri="{BB962C8B-B14F-4D97-AF65-F5344CB8AC3E}">
        <p14:creationId xmlns:p14="http://schemas.microsoft.com/office/powerpoint/2010/main" val="189884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See lab file M4.1_PowerApps_PowerUser_ImplementingthruVisualDesigns.docx and complete tasks 1 - 2</a:t>
            </a:r>
          </a:p>
          <a:p>
            <a:endParaRPr lang="en-US"/>
          </a:p>
        </p:txBody>
      </p:sp>
      <p:sp>
        <p:nvSpPr>
          <p:cNvPr id="4" name="Slide Number Placeholder 3"/>
          <p:cNvSpPr>
            <a:spLocks noGrp="1"/>
          </p:cNvSpPr>
          <p:nvPr>
            <p:ph type="sldNum" sz="quarter" idx="5"/>
          </p:nvPr>
        </p:nvSpPr>
        <p:spPr/>
        <p:txBody>
          <a:bodyPr/>
          <a:lstStyle/>
          <a:p>
            <a:fld id="{FA5B2527-23BB-4587-B31B-22D7491704B7}" type="slidenum">
              <a:rPr lang="en-US" smtClean="0"/>
              <a:t>7</a:t>
            </a:fld>
            <a:endParaRPr lang="en-US"/>
          </a:p>
        </p:txBody>
      </p:sp>
    </p:spTree>
    <p:extLst>
      <p:ext uri="{BB962C8B-B14F-4D97-AF65-F5344CB8AC3E}">
        <p14:creationId xmlns:p14="http://schemas.microsoft.com/office/powerpoint/2010/main" val="306832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Aft>
                <a:spcPts val="600"/>
              </a:spcAft>
              <a:buFont typeface="+mj-lt"/>
              <a:buAutoNum type="arabicPeriod"/>
            </a:pPr>
            <a:r>
              <a:rPr lang="en-US" sz="1200">
                <a:gradFill>
                  <a:gsLst>
                    <a:gs pos="2917">
                      <a:schemeClr val="tx1"/>
                    </a:gs>
                    <a:gs pos="30000">
                      <a:schemeClr val="tx1"/>
                    </a:gs>
                  </a:gsLst>
                  <a:lin ang="5400000" scaled="0"/>
                </a:gradFill>
              </a:rPr>
              <a:t>Sign up for PowerApps</a:t>
            </a:r>
          </a:p>
          <a:p>
            <a:pPr marL="457200" lvl="1" indent="0">
              <a:lnSpc>
                <a:spcPct val="90000"/>
              </a:lnSpc>
              <a:spcAft>
                <a:spcPts val="600"/>
              </a:spcAft>
              <a:buFont typeface="+mj-lt"/>
              <a:buNone/>
            </a:pPr>
            <a:endParaRPr lang="en-US" sz="1200">
              <a:gradFill>
                <a:gsLst>
                  <a:gs pos="2917">
                    <a:schemeClr val="tx1"/>
                  </a:gs>
                  <a:gs pos="30000">
                    <a:schemeClr val="tx1"/>
                  </a:gs>
                </a:gsLst>
                <a:lin ang="5400000" scaled="0"/>
              </a:gradFill>
            </a:endParaRPr>
          </a:p>
          <a:p>
            <a:pPr marL="457200" lvl="1" indent="0">
              <a:lnSpc>
                <a:spcPct val="90000"/>
              </a:lnSpc>
              <a:spcAft>
                <a:spcPts val="600"/>
              </a:spcAft>
              <a:buFont typeface="+mj-lt"/>
              <a:buNone/>
            </a:pPr>
            <a:r>
              <a:rPr lang="en-US" sz="1200">
                <a:gradFill>
                  <a:gsLst>
                    <a:gs pos="2917">
                      <a:schemeClr val="tx1"/>
                    </a:gs>
                    <a:gs pos="30000">
                      <a:schemeClr val="tx1"/>
                    </a:gs>
                  </a:gsLst>
                  <a:lin ang="5400000" scaled="0"/>
                </a:gradFill>
              </a:rPr>
              <a:t>Go to Power Apps site to sign up or see what kind of license you are assigned</a:t>
            </a:r>
          </a:p>
          <a:p>
            <a:pPr marL="457200" lvl="1" indent="0">
              <a:lnSpc>
                <a:spcPct val="90000"/>
              </a:lnSpc>
              <a:spcAft>
                <a:spcPts val="600"/>
              </a:spcAft>
              <a:buFont typeface="+mj-lt"/>
              <a:buNone/>
            </a:pPr>
            <a:endParaRPr lang="en-US" sz="12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200">
                <a:gradFill>
                  <a:gsLst>
                    <a:gs pos="2917">
                      <a:schemeClr val="tx1"/>
                    </a:gs>
                    <a:gs pos="30000">
                      <a:schemeClr val="tx1"/>
                    </a:gs>
                  </a:gsLst>
                  <a:lin ang="5400000" scaled="0"/>
                </a:gradFill>
              </a:rPr>
              <a:t>Start with Template</a:t>
            </a:r>
          </a:p>
          <a:p>
            <a:pPr marL="457200" lvl="1" indent="0">
              <a:lnSpc>
                <a:spcPct val="90000"/>
              </a:lnSpc>
              <a:spcAft>
                <a:spcPts val="600"/>
              </a:spcAft>
              <a:buFont typeface="+mj-lt"/>
              <a:buNone/>
            </a:pPr>
            <a:endParaRPr lang="en-US" sz="1200">
              <a:gradFill>
                <a:gsLst>
                  <a:gs pos="2917">
                    <a:schemeClr val="tx1"/>
                  </a:gs>
                  <a:gs pos="30000">
                    <a:schemeClr val="tx1"/>
                  </a:gs>
                </a:gsLst>
                <a:lin ang="5400000" scaled="0"/>
              </a:gradFill>
            </a:endParaRPr>
          </a:p>
          <a:p>
            <a:pPr marL="457200" lvl="1" indent="0">
              <a:lnSpc>
                <a:spcPct val="90000"/>
              </a:lnSpc>
              <a:spcAft>
                <a:spcPts val="600"/>
              </a:spcAft>
              <a:buFont typeface="+mj-lt"/>
              <a:buNone/>
            </a:pPr>
            <a:r>
              <a:rPr lang="en-US" sz="1200">
                <a:gradFill>
                  <a:gsLst>
                    <a:gs pos="2917">
                      <a:schemeClr val="tx1"/>
                    </a:gs>
                    <a:gs pos="30000">
                      <a:schemeClr val="tx1"/>
                    </a:gs>
                  </a:gsLst>
                  <a:lin ang="5400000" scaled="0"/>
                </a:gradFill>
              </a:rPr>
              <a:t>From the Home tab go to Start from Blank and select Make this App</a:t>
            </a:r>
          </a:p>
          <a:p>
            <a:pPr marL="457200" lvl="1" indent="0">
              <a:lnSpc>
                <a:spcPct val="90000"/>
              </a:lnSpc>
              <a:spcAft>
                <a:spcPts val="600"/>
              </a:spcAft>
              <a:buFont typeface="+mj-lt"/>
              <a:buNone/>
            </a:pPr>
            <a:endParaRPr lang="en-US" sz="12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200">
                <a:gradFill>
                  <a:gsLst>
                    <a:gs pos="2917">
                      <a:schemeClr val="tx1"/>
                    </a:gs>
                    <a:gs pos="30000">
                      <a:schemeClr val="tx1"/>
                    </a:gs>
                  </a:gsLst>
                  <a:lin ang="5400000" scaled="0"/>
                </a:gradFill>
              </a:rPr>
              <a:t>Connect to Data – New Connection</a:t>
            </a:r>
          </a:p>
          <a:p>
            <a:pPr marL="457200" lvl="1" indent="0">
              <a:lnSpc>
                <a:spcPct val="90000"/>
              </a:lnSpc>
              <a:spcAft>
                <a:spcPts val="600"/>
              </a:spcAft>
              <a:buFont typeface="+mj-lt"/>
              <a:buNone/>
            </a:pPr>
            <a:endParaRPr lang="en-US" sz="1200">
              <a:gradFill>
                <a:gsLst>
                  <a:gs pos="2917">
                    <a:schemeClr val="tx1"/>
                  </a:gs>
                  <a:gs pos="30000">
                    <a:schemeClr val="tx1"/>
                  </a:gs>
                </a:gsLst>
                <a:lin ang="5400000" scaled="0"/>
              </a:gradFill>
            </a:endParaRPr>
          </a:p>
          <a:p>
            <a:pPr marL="457200" lvl="1" indent="0">
              <a:lnSpc>
                <a:spcPct val="90000"/>
              </a:lnSpc>
              <a:spcAft>
                <a:spcPts val="600"/>
              </a:spcAft>
              <a:buFont typeface="+mj-lt"/>
              <a:buNone/>
            </a:pPr>
            <a:r>
              <a:rPr lang="en-US" sz="1200">
                <a:gradFill>
                  <a:gsLst>
                    <a:gs pos="2917">
                      <a:schemeClr val="tx1"/>
                    </a:gs>
                    <a:gs pos="30000">
                      <a:schemeClr val="tx1"/>
                    </a:gs>
                  </a:gsLst>
                  <a:lin ang="5400000" scaled="0"/>
                </a:gradFill>
              </a:rPr>
              <a:t>Once you click on New Connection you will be presented with a list of Connection Types</a:t>
            </a:r>
          </a:p>
          <a:p>
            <a:pPr marL="457200" lvl="1" indent="0">
              <a:lnSpc>
                <a:spcPct val="90000"/>
              </a:lnSpc>
              <a:spcAft>
                <a:spcPts val="600"/>
              </a:spcAft>
              <a:buFont typeface="+mj-lt"/>
              <a:buNone/>
            </a:pPr>
            <a:endParaRPr lang="en-US" sz="12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200">
                <a:gradFill>
                  <a:gsLst>
                    <a:gs pos="2917">
                      <a:schemeClr val="tx1"/>
                    </a:gs>
                    <a:gs pos="30000">
                      <a:schemeClr val="tx1"/>
                    </a:gs>
                  </a:gsLst>
                  <a:lin ang="5400000" scaled="0"/>
                </a:gradFill>
              </a:rPr>
              <a:t>Select Office 365 Users</a:t>
            </a:r>
          </a:p>
          <a:p>
            <a:pPr marL="457200" lvl="1" indent="0">
              <a:lnSpc>
                <a:spcPct val="90000"/>
              </a:lnSpc>
              <a:spcAft>
                <a:spcPts val="600"/>
              </a:spcAft>
              <a:buFont typeface="+mj-lt"/>
              <a:buNone/>
            </a:pPr>
            <a:endParaRPr lang="en-US">
              <a:gradFill>
                <a:gsLst>
                  <a:gs pos="2917">
                    <a:schemeClr val="tx1"/>
                  </a:gs>
                  <a:gs pos="30000">
                    <a:schemeClr val="tx1"/>
                  </a:gs>
                </a:gsLst>
                <a:lin ang="5400000" scaled="0"/>
              </a:gradFill>
            </a:endParaRPr>
          </a:p>
          <a:p>
            <a:pPr marL="457200" lvl="1" indent="0">
              <a:lnSpc>
                <a:spcPct val="90000"/>
              </a:lnSpc>
              <a:spcAft>
                <a:spcPts val="600"/>
              </a:spcAft>
              <a:buFont typeface="+mj-lt"/>
              <a:buNone/>
            </a:pPr>
            <a:r>
              <a:rPr lang="en-US"/>
              <a:t>Select Connect, when prompted enter your credentials.</a:t>
            </a:r>
          </a:p>
          <a:p>
            <a:pPr marL="457200" lvl="1" indent="0">
              <a:lnSpc>
                <a:spcPct val="90000"/>
              </a:lnSpc>
              <a:spcAft>
                <a:spcPts val="600"/>
              </a:spcAft>
              <a:buFont typeface="+mj-lt"/>
              <a:buNone/>
            </a:pPr>
            <a:endParaRPr lang="en-US"/>
          </a:p>
          <a:p>
            <a:r>
              <a:rPr lang="en-US"/>
              <a:t>The Office 365 Users connection has been created and added to your app. Now, it's ready to be used.</a:t>
            </a:r>
          </a:p>
          <a:p>
            <a:endParaRPr lang="en-US"/>
          </a:p>
          <a:p>
            <a:r>
              <a:rPr lang="en-US"/>
              <a:t>https://docs.microsoft.com/en-us/powerapps/maker/canvas-apps/add-data-connection</a:t>
            </a:r>
          </a:p>
          <a:p>
            <a:r>
              <a:rPr lang="en-US"/>
              <a:t>https://docs.microsoft.com/en-us/powerapps/maker/canvas-apps/connections/connection-office365-users</a:t>
            </a:r>
          </a:p>
          <a:p>
            <a:r>
              <a:rPr lang="en-US"/>
              <a:t>https://docs.microsoft.com/en-us/connectors/office365users/</a:t>
            </a:r>
          </a:p>
        </p:txBody>
      </p:sp>
      <p:sp>
        <p:nvSpPr>
          <p:cNvPr id="4" name="Slide Number Placeholder 3"/>
          <p:cNvSpPr>
            <a:spLocks noGrp="1"/>
          </p:cNvSpPr>
          <p:nvPr>
            <p:ph type="sldNum" sz="quarter" idx="5"/>
          </p:nvPr>
        </p:nvSpPr>
        <p:spPr/>
        <p:txBody>
          <a:bodyPr/>
          <a:lstStyle/>
          <a:p>
            <a:fld id="{FA5B2527-23BB-4587-B31B-22D7491704B7}" type="slidenum">
              <a:rPr lang="en-US" smtClean="0"/>
              <a:t>8</a:t>
            </a:fld>
            <a:endParaRPr lang="en-US"/>
          </a:p>
        </p:txBody>
      </p:sp>
    </p:spTree>
    <p:extLst>
      <p:ext uri="{BB962C8B-B14F-4D97-AF65-F5344CB8AC3E}">
        <p14:creationId xmlns:p14="http://schemas.microsoft.com/office/powerpoint/2010/main" val="42493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Discuss:</a:t>
            </a:r>
          </a:p>
          <a:p>
            <a:endParaRPr lang="en-US" sz="1200"/>
          </a:p>
          <a:p>
            <a:r>
              <a:rPr lang="en-US" sz="1200"/>
              <a:t>Does not require O365Users Connector</a:t>
            </a:r>
          </a:p>
          <a:p>
            <a:endParaRPr lang="en-US" sz="1200"/>
          </a:p>
          <a:p>
            <a:pPr marL="228600" indent="-228600">
              <a:buFont typeface="+mj-lt"/>
              <a:buAutoNum type="arabicPeriod"/>
            </a:pPr>
            <a:r>
              <a:rPr lang="en-US" sz="1200"/>
              <a:t>On the Insert tab, click or tap Media, and then click or tap Image.</a:t>
            </a:r>
          </a:p>
          <a:p>
            <a:pPr marL="228600" indent="-228600">
              <a:buFont typeface="+mj-lt"/>
              <a:buAutoNum type="arabicPeriod"/>
            </a:pPr>
            <a:r>
              <a:rPr lang="en-US" sz="1200"/>
              <a:t>Set the Image property to this formula: User().Image</a:t>
            </a:r>
          </a:p>
          <a:p>
            <a:pPr marL="228600" indent="-228600">
              <a:buFont typeface="+mj-lt"/>
              <a:buAutoNum type="arabicPeriod"/>
            </a:pPr>
            <a:r>
              <a:rPr lang="en-US" sz="1200"/>
              <a:t>On the Insert tab, click or tap Text, and then click or tap Label:</a:t>
            </a:r>
          </a:p>
          <a:p>
            <a:pPr marL="228600" indent="-228600">
              <a:buFont typeface="+mj-lt"/>
              <a:buAutoNum type="arabicPeriod"/>
            </a:pPr>
            <a:r>
              <a:rPr lang="en-US" sz="1200"/>
              <a:t>Set the Text property to this formula: User().FullName</a:t>
            </a:r>
          </a:p>
          <a:p>
            <a:pPr marL="228600" indent="-228600">
              <a:buFont typeface="+mj-lt"/>
              <a:buAutoNum type="arabicPeriod"/>
            </a:pPr>
            <a:r>
              <a:rPr lang="en-US" sz="1200"/>
              <a:t>Add another label and set its Text property to this formula: User().Email</a:t>
            </a:r>
          </a:p>
          <a:p>
            <a:pPr marL="228600" indent="-228600">
              <a:buFont typeface="+mj-lt"/>
              <a:buAutoNum type="arabicPeriod"/>
            </a:pPr>
            <a:endParaRPr lang="en-US" sz="1200"/>
          </a:p>
          <a:p>
            <a:pPr marL="0" indent="0">
              <a:buFont typeface="+mj-lt"/>
              <a:buNone/>
            </a:pPr>
            <a:r>
              <a:rPr lang="en-US" b="1">
                <a:effectLst/>
              </a:rPr>
              <a:t>User()</a:t>
            </a:r>
            <a:r>
              <a:rPr lang="en-US"/>
              <a:t> </a:t>
            </a:r>
            <a:r>
              <a:rPr lang="en-US">
                <a:effectLst/>
              </a:rPr>
              <a:t>Record of all information for the current PowerApps user.</a:t>
            </a:r>
            <a:r>
              <a:rPr lang="en-US"/>
              <a:t> </a:t>
            </a:r>
            <a:r>
              <a:rPr lang="en-US">
                <a:effectLst/>
              </a:rPr>
              <a:t>{ FullName: "John Doe", Email: "john.doe@contoso.com", Image: "blob:1234...5678" }</a:t>
            </a:r>
            <a:r>
              <a:rPr lang="en-US"/>
              <a:t> </a:t>
            </a:r>
          </a:p>
          <a:p>
            <a:pPr marL="0" indent="0">
              <a:buFont typeface="+mj-lt"/>
              <a:buNone/>
            </a:pPr>
            <a:r>
              <a:rPr lang="en-US" b="1">
                <a:effectLst/>
              </a:rPr>
              <a:t>User().Email</a:t>
            </a:r>
            <a:r>
              <a:rPr lang="en-US"/>
              <a:t> </a:t>
            </a:r>
            <a:r>
              <a:rPr lang="en-US">
                <a:effectLst/>
              </a:rPr>
              <a:t>The email address of the current PowerApps user.</a:t>
            </a:r>
            <a:r>
              <a:rPr lang="en-US"/>
              <a:t> </a:t>
            </a:r>
            <a:r>
              <a:rPr lang="en-US">
                <a:effectLst/>
              </a:rPr>
              <a:t>"john.doe@contoso.com"</a:t>
            </a:r>
            <a:r>
              <a:rPr lang="en-US"/>
              <a:t> </a:t>
            </a:r>
          </a:p>
          <a:p>
            <a:pPr marL="0" indent="0">
              <a:buFont typeface="+mj-lt"/>
              <a:buNone/>
            </a:pPr>
            <a:r>
              <a:rPr lang="en-US" b="1">
                <a:effectLst/>
              </a:rPr>
              <a:t>User().FullName</a:t>
            </a:r>
            <a:r>
              <a:rPr lang="en-US"/>
              <a:t> </a:t>
            </a:r>
            <a:r>
              <a:rPr lang="en-US">
                <a:effectLst/>
              </a:rPr>
              <a:t>The full name of the current PowerApps user.</a:t>
            </a:r>
            <a:r>
              <a:rPr lang="en-US"/>
              <a:t> </a:t>
            </a:r>
            <a:r>
              <a:rPr lang="en-US">
                <a:effectLst/>
              </a:rPr>
              <a:t>"John Doe"</a:t>
            </a:r>
            <a:r>
              <a:rPr lang="en-US"/>
              <a:t> </a:t>
            </a:r>
          </a:p>
          <a:p>
            <a:pPr marL="0" indent="0">
              <a:buFont typeface="+mj-lt"/>
              <a:buNone/>
            </a:pPr>
            <a:r>
              <a:rPr lang="en-US" b="1">
                <a:effectLst/>
              </a:rPr>
              <a:t>User().Image</a:t>
            </a:r>
            <a:r>
              <a:rPr lang="en-US"/>
              <a:t> </a:t>
            </a:r>
            <a:r>
              <a:rPr lang="en-US">
                <a:effectLst/>
              </a:rPr>
              <a:t>The image URL for the current PowerApps user. Set the </a:t>
            </a:r>
            <a:r>
              <a:rPr lang="en-US" b="1">
                <a:effectLst/>
              </a:rPr>
              <a:t>Image</a:t>
            </a:r>
            <a:r>
              <a:rPr lang="en-US">
                <a:effectLst/>
              </a:rPr>
              <a:t> property of the </a:t>
            </a:r>
            <a:r>
              <a:rPr lang="en-US" b="1">
                <a:effectLst/>
              </a:rPr>
              <a:t>Image</a:t>
            </a:r>
            <a:r>
              <a:rPr lang="en-US">
                <a:effectLst/>
              </a:rPr>
              <a:t> control to this value to display the image in the app.</a:t>
            </a:r>
            <a:br>
              <a:rPr lang="en-US">
                <a:effectLst/>
              </a:rPr>
            </a:br>
            <a:endParaRPr lang="en-US" sz="1200">
              <a:effectLst/>
            </a:endParaRPr>
          </a:p>
          <a:p>
            <a:pPr marL="0" indent="0">
              <a:buFont typeface="+mj-lt"/>
              <a:buNone/>
            </a:pPr>
            <a:r>
              <a:rPr lang="en-US" sz="1200"/>
              <a:t>https://docs.microsoft.com/en-us/powerapps/maker/canvas-apps/functions/function-user</a:t>
            </a:r>
          </a:p>
          <a:p>
            <a:pPr marL="0" indent="0">
              <a:buFont typeface="+mj-lt"/>
              <a:buNone/>
            </a:pPr>
            <a:endParaRPr lang="en-US" sz="1200"/>
          </a:p>
          <a:p>
            <a:endParaRPr lang="en-US"/>
          </a:p>
        </p:txBody>
      </p:sp>
      <p:sp>
        <p:nvSpPr>
          <p:cNvPr id="4" name="Slide Number Placeholder 3"/>
          <p:cNvSpPr>
            <a:spLocks noGrp="1"/>
          </p:cNvSpPr>
          <p:nvPr>
            <p:ph type="sldNum" sz="quarter" idx="5"/>
          </p:nvPr>
        </p:nvSpPr>
        <p:spPr/>
        <p:txBody>
          <a:bodyPr/>
          <a:lstStyle/>
          <a:p>
            <a:fld id="{FA5B2527-23BB-4587-B31B-22D7491704B7}" type="slidenum">
              <a:rPr lang="en-US" smtClean="0"/>
              <a:t>9</a:t>
            </a:fld>
            <a:endParaRPr lang="en-US"/>
          </a:p>
        </p:txBody>
      </p:sp>
    </p:spTree>
    <p:extLst>
      <p:ext uri="{BB962C8B-B14F-4D97-AF65-F5344CB8AC3E}">
        <p14:creationId xmlns:p14="http://schemas.microsoft.com/office/powerpoint/2010/main" val="1456059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a:ln>
                  <a:noFill/>
                </a:ln>
                <a:solidFill>
                  <a:srgbClr val="000000"/>
                </a:solidFill>
                <a:effectLst/>
                <a:latin typeface="Segoe UI" panose="020B0502040204020203" pitchFamily="34" charset="0"/>
                <a:cs typeface="Segoe UI" panose="020B0502040204020203" pitchFamily="34" charset="0"/>
              </a:rPr>
              <a:t>Mention: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There are V2 of these functions which provide more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Discuss: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800" err="1">
                <a:gradFill>
                  <a:gsLst>
                    <a:gs pos="2917">
                      <a:schemeClr val="tx1"/>
                    </a:gs>
                    <a:gs pos="30000">
                      <a:schemeClr val="tx1"/>
                    </a:gs>
                  </a:gsLst>
                  <a:lin ang="5400000" scaled="0"/>
                </a:gradFill>
              </a:rPr>
              <a:t>TextBox</a:t>
            </a:r>
            <a:r>
              <a:rPr lang="en-US" sz="800">
                <a:gradFill>
                  <a:gsLst>
                    <a:gs pos="2917">
                      <a:schemeClr val="tx1"/>
                    </a:gs>
                    <a:gs pos="30000">
                      <a:schemeClr val="tx1"/>
                    </a:gs>
                  </a:gsLst>
                  <a:lin ang="5400000" scaled="0"/>
                </a:gradFill>
              </a:rPr>
              <a:t> to get UPN or Email ID **You can use a formula to pull from another location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https://docs.microsoft.com/en-us/powerapps/maker/canvas-apps/connections/connection-office365-users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You can add the following to a label: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r>
              <a:rPr lang="en-US" altLang="en-US" sz="800">
                <a:solidFill>
                  <a:srgbClr val="000000"/>
                </a:solidFill>
                <a:latin typeface="Segoe UI" panose="020B0502040204020203" pitchFamily="34" charset="0"/>
                <a:cs typeface="Segoe UI" panose="020B0502040204020203" pitchFamily="34" charset="0"/>
              </a:rPr>
              <a:t>Office365Users.MyProfile():  DisplayName for current user</a:t>
            </a:r>
          </a:p>
          <a:p>
            <a:pPr lvl="1" defTabSz="914400" eaLnBrk="0" fontAlgn="base" hangingPunct="0">
              <a:spcBef>
                <a:spcPct val="0"/>
              </a:spcBef>
              <a:spcAft>
                <a:spcPct val="0"/>
              </a:spcAft>
            </a:pPr>
            <a:r>
              <a:rPr lang="en-US" altLang="en-US" sz="800">
                <a:solidFill>
                  <a:srgbClr val="000000"/>
                </a:solidFill>
                <a:latin typeface="Segoe UI" panose="020B0502040204020203" pitchFamily="34" charset="0"/>
                <a:cs typeface="Segoe UI" panose="020B0502040204020203" pitchFamily="34" charset="0"/>
              </a:rPr>
              <a:t>Office365Users.MyProfile().DisplayName</a:t>
            </a:r>
          </a:p>
          <a:p>
            <a:pPr lvl="1" defTabSz="914400" eaLnBrk="0" fontAlgn="base" hangingPunct="0">
              <a:spcBef>
                <a:spcPct val="0"/>
              </a:spcBef>
              <a:spcAft>
                <a:spcPct val="0"/>
              </a:spcAft>
            </a:pPr>
            <a:endParaRPr lang="en-US" altLang="en-US" sz="800">
              <a:solidFill>
                <a:srgbClr val="000000"/>
              </a:solidFill>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r>
              <a:rPr lang="en-US" altLang="en-US" sz="800">
                <a:solidFill>
                  <a:srgbClr val="000000"/>
                </a:solidFill>
                <a:latin typeface="Segoe UI" panose="020B0502040204020203" pitchFamily="34" charset="0"/>
                <a:cs typeface="Segoe UI" panose="020B0502040204020203" pitchFamily="34" charset="0"/>
              </a:rPr>
              <a:t>Office365Users.UserProfile(&lt;UPN&gt; or Email ID): DisplayName of jsmith@contoso.com</a:t>
            </a:r>
            <a:endParaRPr lang="en-US" sz="800">
              <a:effectLst/>
            </a:endParaRPr>
          </a:p>
          <a:p>
            <a:pPr lvl="1" defTabSz="914400" eaLnBrk="0" fontAlgn="base" hangingPunct="0">
              <a:spcBef>
                <a:spcPct val="0"/>
              </a:spcBef>
              <a:spcAft>
                <a:spcPct val="0"/>
              </a:spcAft>
            </a:pPr>
            <a:r>
              <a:rPr lang="en-US" altLang="en-US" sz="800">
                <a:solidFill>
                  <a:srgbClr val="000000"/>
                </a:solidFill>
                <a:effectLst/>
                <a:latin typeface="Segoe UI" panose="020B0502040204020203" pitchFamily="34" charset="0"/>
                <a:cs typeface="Segoe UI" panose="020B0502040204020203" pitchFamily="34" charset="0"/>
              </a:rPr>
              <a:t>Office365Users.UserProfile(jsmith@contoso.com).DisplayName</a:t>
            </a:r>
          </a:p>
          <a:p>
            <a:pPr lvl="1" defTabSz="914400" eaLnBrk="0" fontAlgn="base" hangingPunct="0">
              <a:spcBef>
                <a:spcPct val="0"/>
              </a:spcBef>
              <a:spcAft>
                <a:spcPct val="0"/>
              </a:spcAft>
            </a:pPr>
            <a:endParaRPr lang="en-US" altLang="en-US" sz="800">
              <a:solidFill>
                <a:srgbClr val="000000"/>
              </a:solidFill>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r>
              <a:rPr lang="en-US" altLang="en-US" sz="800">
                <a:solidFill>
                  <a:srgbClr val="000000"/>
                </a:solidFill>
                <a:latin typeface="Segoe UI" panose="020B0502040204020203" pitchFamily="34" charset="0"/>
                <a:cs typeface="Segoe UI" panose="020B0502040204020203" pitchFamily="34" charset="0"/>
              </a:rPr>
              <a:t>Office365Users.Manager(&lt;UPN&gt; or Email ID): DisplayName for the Manager of jsmith@contoso.com</a:t>
            </a:r>
          </a:p>
          <a:p>
            <a:pPr lvl="1" defTabSz="914400" eaLnBrk="0" fontAlgn="base" hangingPunct="0">
              <a:spcBef>
                <a:spcPct val="0"/>
              </a:spcBef>
              <a:spcAft>
                <a:spcPct val="0"/>
              </a:spcAft>
            </a:pPr>
            <a:r>
              <a:rPr lang="en-US" altLang="en-US" sz="800">
                <a:solidFill>
                  <a:srgbClr val="000000"/>
                </a:solidFill>
                <a:latin typeface="Segoe UI" panose="020B0502040204020203" pitchFamily="34" charset="0"/>
                <a:cs typeface="Segoe UI" panose="020B0502040204020203" pitchFamily="34" charset="0"/>
              </a:rPr>
              <a:t>Office365Users.Manager(jsmith@contoso.com).DisplayName</a:t>
            </a:r>
          </a:p>
          <a:p>
            <a:pPr lvl="1" defTabSz="914400" eaLnBrk="0" fontAlgn="base" hangingPunct="0">
              <a:spcBef>
                <a:spcPct val="0"/>
              </a:spcBef>
              <a:spcAft>
                <a:spcPct val="0"/>
              </a:spcAft>
            </a:pPr>
            <a:endParaRPr lang="en-US" altLang="en-US" sz="800">
              <a:solidFill>
                <a:srgbClr val="000000"/>
              </a:solidFill>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r>
              <a:rPr lang="en-US" altLang="en-US" sz="800">
                <a:solidFill>
                  <a:srgbClr val="000000"/>
                </a:solidFill>
                <a:latin typeface="Segoe UI" panose="020B0502040204020203" pitchFamily="34" charset="0"/>
                <a:cs typeface="Segoe UI" panose="020B0502040204020203" pitchFamily="34" charset="0"/>
              </a:rPr>
              <a:t>Office365Users.DirectReports(&lt;UPN&gt; or Email ID): DisplayName of all direct reports for jsmith@contoso.com</a:t>
            </a:r>
          </a:p>
          <a:p>
            <a:pPr lvl="1" defTabSz="914400" eaLnBrk="0" fontAlgn="base" hangingPunct="0">
              <a:spcBef>
                <a:spcPct val="0"/>
              </a:spcBef>
              <a:spcAft>
                <a:spcPct val="0"/>
              </a:spcAft>
            </a:pPr>
            <a:r>
              <a:rPr lang="en-US" altLang="en-US" sz="800">
                <a:solidFill>
                  <a:srgbClr val="000000"/>
                </a:solidFill>
                <a:latin typeface="Segoe UI" panose="020B0502040204020203" pitchFamily="34" charset="0"/>
                <a:cs typeface="Segoe UI" panose="020B0502040204020203" pitchFamily="34" charset="0"/>
              </a:rPr>
              <a:t>Office365Users.DirectReports(jsmith@contoso.com).DisplayName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FA5B2527-23BB-4587-B31B-22D7491704B7}" type="slidenum">
              <a:rPr lang="en-US" smtClean="0"/>
              <a:t>10</a:t>
            </a:fld>
            <a:endParaRPr lang="en-US"/>
          </a:p>
        </p:txBody>
      </p:sp>
    </p:spTree>
    <p:extLst>
      <p:ext uri="{BB962C8B-B14F-4D97-AF65-F5344CB8AC3E}">
        <p14:creationId xmlns:p14="http://schemas.microsoft.com/office/powerpoint/2010/main" val="2075869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2388" cy="3664099"/>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436474" cy="6994525"/>
          </a:xfrm>
          <a:prstGeom prst="rect">
            <a:avLst/>
          </a:prstGeom>
        </p:spPr>
      </p:pic>
      <p:sp>
        <p:nvSpPr>
          <p:cNvPr id="2" name="Rectangle 1"/>
          <p:cNvSpPr/>
          <p:nvPr/>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17564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757926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466302"/>
            <a:ext cx="5486399" cy="753369"/>
          </a:xfrm>
        </p:spPr>
        <p:txBody>
          <a:bodyPr>
            <a:spAutoFit/>
          </a:bodyPr>
          <a:lstStyle>
            <a:lvl1pPr>
              <a:defRPr sz="408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275287" y="1321188"/>
            <a:ext cx="5486299" cy="203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Placeholder 3"/>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3775286117"/>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42184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8" y="1058863"/>
            <a:ext cx="12039599" cy="517064"/>
          </a:xfrm>
        </p:spPr>
        <p:txBody>
          <a:bodyPr/>
          <a:lstStyle>
            <a:lvl1pPr marL="0" indent="0">
              <a:buNone/>
              <a:defRPr sz="24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9206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4097475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a:solidFill>
                  <a:schemeClr val="accent3"/>
                </a:solidFill>
                <a:latin typeface="+mj-lt"/>
              </a:rPr>
              <a:t>Knowledge Check</a:t>
            </a:r>
            <a:endParaRPr lang="en-US" sz="480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2665955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2016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a:t>To switch to </a:t>
            </a:r>
            <a:r>
              <a:rPr lang="en-US" sz="2400" b="1"/>
              <a:t>Notes Page </a:t>
            </a:r>
            <a:r>
              <a:rPr lang="en-US" sz="2400"/>
              <a:t>view:</a:t>
            </a:r>
          </a:p>
          <a:p>
            <a:pPr lvl="1"/>
            <a:r>
              <a:rPr lang="en-US" sz="2400"/>
              <a:t>On the ribbon, click the </a:t>
            </a:r>
            <a:r>
              <a:rPr lang="en-US" sz="2400" b="1"/>
              <a:t>View</a:t>
            </a:r>
            <a:r>
              <a:rPr lang="en-US" sz="2400"/>
              <a:t> tab, and then click </a:t>
            </a:r>
            <a:r>
              <a:rPr lang="en-US" sz="2400" b="1"/>
              <a:t>Notes Page</a:t>
            </a:r>
          </a:p>
          <a:p>
            <a:pPr lvl="0"/>
            <a:endParaRPr lang="en-US" sz="2400"/>
          </a:p>
          <a:p>
            <a:pPr lvl="0"/>
            <a:r>
              <a:rPr lang="en-US" sz="2400"/>
              <a:t>To navigate through notes, use the </a:t>
            </a:r>
            <a:r>
              <a:rPr lang="en-US" sz="2400" b="1"/>
              <a:t>Page Up </a:t>
            </a:r>
            <a:r>
              <a:rPr lang="en-US" sz="2400"/>
              <a:t>and </a:t>
            </a:r>
            <a:r>
              <a:rPr lang="en-US" sz="2400" b="1"/>
              <a:t>Page Down </a:t>
            </a:r>
            <a:r>
              <a:rPr lang="en-US" sz="2400"/>
              <a:t>keys</a:t>
            </a:r>
          </a:p>
          <a:p>
            <a:pPr lvl="1"/>
            <a:r>
              <a:rPr lang="en-US" sz="2400"/>
              <a:t>Zoom in or zoom out, if required</a:t>
            </a:r>
          </a:p>
          <a:p>
            <a:pPr lvl="0"/>
            <a:endParaRPr lang="en-US" sz="2400"/>
          </a:p>
          <a:p>
            <a:pPr lvl="0"/>
            <a:r>
              <a:rPr lang="en-US" sz="2400"/>
              <a:t>In the </a:t>
            </a:r>
            <a:r>
              <a:rPr lang="en-US" sz="2400" b="1"/>
              <a:t>Notes Page </a:t>
            </a:r>
            <a:r>
              <a:rPr lang="en-US" sz="2400"/>
              <a:t>view, you can:</a:t>
            </a:r>
          </a:p>
          <a:p>
            <a:pPr lvl="1"/>
            <a:r>
              <a:rPr lang="en-US" sz="2400"/>
              <a:t>Read any supporting text—now or after the delivery</a:t>
            </a:r>
          </a:p>
          <a:p>
            <a:pPr lvl="1"/>
            <a:r>
              <a:rPr lang="en-US" sz="2400"/>
              <a:t>Add notes to your copy of the presentation, if required</a:t>
            </a:r>
          </a:p>
          <a:p>
            <a:pPr lvl="0"/>
            <a:endParaRPr lang="en-US" sz="2400"/>
          </a:p>
          <a:p>
            <a:pPr lvl="0"/>
            <a:r>
              <a:rPr lang="en-US" sz="240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31565954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03821914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5177970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a:solidFill>
                  <a:schemeClr val="accent3"/>
                </a:solidFill>
                <a:latin typeface="+mj-lt"/>
              </a:rPr>
              <a:t>Knowledge Check</a:t>
            </a:r>
            <a:endParaRPr lang="en-US" sz="480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a:solidFill>
                  <a:schemeClr val="accent3"/>
                </a:solidFill>
                <a:latin typeface="+mj-lt"/>
              </a:rPr>
              <a:t>Module Summary</a:t>
            </a:r>
            <a:endParaRPr lang="en-US" sz="480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2020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1877950"/>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43986448"/>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1877950"/>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049215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9" cy="753369"/>
          </a:xfrm>
          <a:noFill/>
        </p:spPr>
        <p:txBody>
          <a:bodyPr wrap="square" lIns="0" tIns="0" rIns="0" bIns="182880" anchor="b" anchorCtr="0">
            <a:spAutoFit/>
          </a:bodyPr>
          <a:lstStyle>
            <a:lvl1pPr>
              <a:lnSpc>
                <a:spcPct val="100000"/>
              </a:lnSpc>
              <a:defRPr sz="3700" strike="noStrike" spc="-150"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10921" y="310868"/>
            <a:ext cx="2103514" cy="943146"/>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475" cy="6994525"/>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33913" y="4609100"/>
            <a:ext cx="11180738" cy="753369"/>
          </a:xfrm>
          <a:noFill/>
        </p:spPr>
        <p:txBody>
          <a:bodyPr wrap="square" lIns="0" tIns="0" rIns="0" bIns="182880" anchor="b" anchorCtr="0">
            <a:noAutofit/>
          </a:bodyPr>
          <a:lstStyle>
            <a:lvl1pPr>
              <a:lnSpc>
                <a:spcPct val="100000"/>
              </a:lnSpc>
              <a:defRPr sz="3700" strike="noStrike" spc="-150"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34227" y="5362469"/>
            <a:ext cx="11180425" cy="934125"/>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7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440634" y="3594"/>
            <a:ext cx="6995517" cy="6994525"/>
          </a:xfrm>
          <a:no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203" userDrawn="1">
          <p15:clr>
            <a:srgbClr val="547EBF"/>
          </p15:clr>
        </p15:guide>
        <p15:guide id="10" orient="horz" pos="1603" userDrawn="1">
          <p15:clr>
            <a:srgbClr val="547EBF"/>
          </p15:clr>
        </p15:guide>
        <p15:guide id="11" orient="horz" pos="2303" userDrawn="1">
          <p15:clr>
            <a:srgbClr val="547EBF"/>
          </p15:clr>
        </p15:guide>
        <p15:guide id="12" orient="horz" pos="2503" userDrawn="1">
          <p15:clr>
            <a:srgbClr val="547EBF"/>
          </p15:clr>
        </p15:guide>
        <p15:guide id="13" orient="horz" pos="2703" userDrawn="1">
          <p15:clr>
            <a:srgbClr val="547EBF"/>
          </p15:clr>
        </p15:guide>
        <p15:guide id="14" pos="3218" userDrawn="1">
          <p15:clr>
            <a:srgbClr val="547EBF"/>
          </p15:clr>
        </p15:guide>
        <p15:guide id="15" pos="421" userDrawn="1">
          <p15:clr>
            <a:srgbClr val="547EB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68786" y="2536681"/>
            <a:ext cx="4440210" cy="1119124"/>
          </a:xfrm>
        </p:spPr>
        <p:txBody>
          <a:bodyPr bIns="45720" anchor="b">
            <a:noAutofit/>
          </a:bodyPr>
          <a:lstStyle>
            <a:lvl1pPr algn="l">
              <a:defRPr sz="37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bg1"/>
                </a:solidFill>
              </a:defRPr>
            </a:lvl1pPr>
            <a:lvl2pPr marL="0" indent="0" algn="l" defTabSz="951248">
              <a:lnSpc>
                <a:spcPct val="100000"/>
              </a:lnSpc>
              <a:spcBef>
                <a:spcPts val="685"/>
              </a:spcBef>
              <a:buFontTx/>
              <a:buNone/>
              <a:defRPr sz="2200" baseline="0">
                <a:solidFill>
                  <a:schemeClr val="bg1"/>
                </a:solidFill>
              </a:defRPr>
            </a:lvl2pPr>
            <a:lvl3pPr marL="0" indent="0" algn="l" defTabSz="951248">
              <a:lnSpc>
                <a:spcPct val="100000"/>
              </a:lnSpc>
              <a:spcBef>
                <a:spcPts val="685"/>
              </a:spcBef>
              <a:buFontTx/>
              <a:buNone/>
              <a:defRPr sz="2200" baseline="0">
                <a:solidFill>
                  <a:schemeClr val="bg1"/>
                </a:solidFill>
              </a:defRPr>
            </a:lvl3pPr>
            <a:lvl4pPr marL="0" indent="0" algn="l" defTabSz="951248">
              <a:lnSpc>
                <a:spcPct val="100000"/>
              </a:lnSpc>
              <a:spcBef>
                <a:spcPts val="685"/>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51248">
              <a:lnSpc>
                <a:spcPct val="100000"/>
              </a:lnSpc>
              <a:spcBef>
                <a:spcPts val="685"/>
              </a:spcBef>
              <a:buFontTx/>
              <a:buNone/>
              <a:defRPr sz="2200" baseline="0">
                <a:solidFill>
                  <a:schemeClr val="bg1"/>
                </a:solidFill>
              </a:defRPr>
            </a:lvl6pPr>
            <a:lvl7pPr marL="0" indent="0" algn="l" defTabSz="951248">
              <a:lnSpc>
                <a:spcPct val="100000"/>
              </a:lnSpc>
              <a:spcBef>
                <a:spcPts val="685"/>
              </a:spcBef>
              <a:buFontTx/>
              <a:buNone/>
              <a:defRPr sz="2200" baseline="0">
                <a:solidFill>
                  <a:schemeClr val="bg1"/>
                </a:solidFill>
              </a:defRPr>
            </a:lvl7pPr>
            <a:lvl8pPr marL="0" indent="0" algn="l" defTabSz="951248">
              <a:lnSpc>
                <a:spcPct val="100000"/>
              </a:lnSpc>
              <a:spcBef>
                <a:spcPts val="685"/>
              </a:spcBef>
              <a:buFontTx/>
              <a:buNone/>
              <a:defRPr sz="2200" baseline="0">
                <a:solidFill>
                  <a:schemeClr val="bg1"/>
                </a:solidFill>
              </a:defRPr>
            </a:lvl8pPr>
            <a:lvl9pPr marL="0" indent="0" algn="l" defTabSz="951248">
              <a:lnSpc>
                <a:spcPct val="100000"/>
              </a:lnSpc>
              <a:spcBef>
                <a:spcPts val="685"/>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440634" y="3594"/>
            <a:ext cx="6995517" cy="6990931"/>
          </a:xfrm>
          <a:solidFill>
            <a:srgbClr val="0078D4"/>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203" userDrawn="1">
          <p15:clr>
            <a:srgbClr val="FFFFFF"/>
          </p15:clr>
        </p15:guide>
        <p15:guide id="9" pos="421" userDrawn="1">
          <p15:clr>
            <a:srgbClr val="FFFFFF"/>
          </p15:clr>
        </p15:guide>
        <p15:guide id="10" pos="3232" userDrawn="1">
          <p15:clr>
            <a:srgbClr val="FFFFFF"/>
          </p15:clr>
        </p15:guide>
        <p15:guide id="11" orient="horz" pos="1603" userDrawn="1">
          <p15:clr>
            <a:srgbClr val="FFFFFF"/>
          </p15:clr>
        </p15:guide>
        <p15:guide id="12" orient="horz" pos="2303" userDrawn="1">
          <p15:clr>
            <a:srgbClr val="FFFFFF"/>
          </p15:clr>
        </p15:guide>
        <p15:guide id="13" orient="horz" pos="2503" userDrawn="1">
          <p15:clr>
            <a:srgbClr val="FFFFFF"/>
          </p15:clr>
        </p15:guide>
        <p15:guide id="14" orient="horz" pos="2703" userDrawn="1">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68785" y="2536681"/>
            <a:ext cx="4440210" cy="1119124"/>
          </a:xfrm>
        </p:spPr>
        <p:txBody>
          <a:bodyPr bIns="45720" anchor="b">
            <a:noAutofit/>
          </a:bodyPr>
          <a:lstStyle>
            <a:lvl1pPr algn="l">
              <a:defRPr sz="37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68785" y="3972631"/>
            <a:ext cx="4440209"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203" userDrawn="1">
          <p15:clr>
            <a:srgbClr val="547EBF"/>
          </p15:clr>
        </p15:guide>
        <p15:guide id="10" orient="horz" pos="1603" userDrawn="1">
          <p15:clr>
            <a:srgbClr val="547EBF"/>
          </p15:clr>
        </p15:guide>
        <p15:guide id="11" orient="horz" pos="2303" userDrawn="1">
          <p15:clr>
            <a:srgbClr val="547EBF"/>
          </p15:clr>
        </p15:guide>
        <p15:guide id="12" orient="horz" pos="2503" userDrawn="1">
          <p15:clr>
            <a:srgbClr val="547EBF"/>
          </p15:clr>
        </p15:guide>
        <p15:guide id="13" orient="horz" pos="2703" userDrawn="1">
          <p15:clr>
            <a:srgbClr val="547EBF"/>
          </p15:clr>
        </p15:guide>
        <p15:guide id="14" pos="3218" userDrawn="1">
          <p15:clr>
            <a:srgbClr val="547EBF"/>
          </p15:clr>
        </p15:guide>
        <p15:guide id="15" pos="421" userDrawn="1">
          <p15:clr>
            <a:srgbClr val="547EB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00" baseline="0">
                <a:solidFill>
                  <a:schemeClr val="bg1"/>
                </a:solidFill>
              </a:defRPr>
            </a:lvl1pPr>
            <a:lvl2pPr marL="0" indent="0" algn="l" defTabSz="951248">
              <a:lnSpc>
                <a:spcPct val="100000"/>
              </a:lnSpc>
              <a:spcBef>
                <a:spcPts val="685"/>
              </a:spcBef>
              <a:buFontTx/>
              <a:buNone/>
              <a:defRPr sz="2200" baseline="0">
                <a:solidFill>
                  <a:schemeClr val="bg1"/>
                </a:solidFill>
              </a:defRPr>
            </a:lvl2pPr>
            <a:lvl3pPr marL="0" indent="0" algn="l" defTabSz="951248">
              <a:lnSpc>
                <a:spcPct val="100000"/>
              </a:lnSpc>
              <a:spcBef>
                <a:spcPts val="685"/>
              </a:spcBef>
              <a:buFontTx/>
              <a:buNone/>
              <a:defRPr sz="2200" baseline="0">
                <a:solidFill>
                  <a:schemeClr val="bg1"/>
                </a:solidFill>
              </a:defRPr>
            </a:lvl3pPr>
            <a:lvl4pPr marL="0" indent="0" algn="l" defTabSz="951248">
              <a:lnSpc>
                <a:spcPct val="100000"/>
              </a:lnSpc>
              <a:spcBef>
                <a:spcPts val="685"/>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51248">
              <a:lnSpc>
                <a:spcPct val="100000"/>
              </a:lnSpc>
              <a:spcBef>
                <a:spcPts val="685"/>
              </a:spcBef>
              <a:buFontTx/>
              <a:buNone/>
              <a:defRPr sz="2200" baseline="0">
                <a:solidFill>
                  <a:schemeClr val="bg1"/>
                </a:solidFill>
              </a:defRPr>
            </a:lvl6pPr>
            <a:lvl7pPr marL="0" indent="0" algn="l" defTabSz="951248">
              <a:lnSpc>
                <a:spcPct val="100000"/>
              </a:lnSpc>
              <a:spcBef>
                <a:spcPts val="685"/>
              </a:spcBef>
              <a:buFontTx/>
              <a:buNone/>
              <a:defRPr sz="2200" baseline="0">
                <a:solidFill>
                  <a:schemeClr val="bg1"/>
                </a:solidFill>
              </a:defRPr>
            </a:lvl7pPr>
            <a:lvl8pPr marL="0" indent="0" algn="l" defTabSz="951248">
              <a:lnSpc>
                <a:spcPct val="100000"/>
              </a:lnSpc>
              <a:spcBef>
                <a:spcPts val="685"/>
              </a:spcBef>
              <a:buFontTx/>
              <a:buNone/>
              <a:defRPr sz="2200" baseline="0">
                <a:solidFill>
                  <a:schemeClr val="bg1"/>
                </a:solidFill>
              </a:defRPr>
            </a:lvl8pPr>
            <a:lvl9pPr marL="0" indent="0" algn="l" defTabSz="951248">
              <a:lnSpc>
                <a:spcPct val="100000"/>
              </a:lnSpc>
              <a:spcBef>
                <a:spcPts val="685"/>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21" userDrawn="1">
          <p15:clr>
            <a:srgbClr val="FFFFFF"/>
          </p15:clr>
        </p15:guide>
        <p15:guide id="2" pos="6214" userDrawn="1">
          <p15:clr>
            <a:srgbClr val="FFFFFF"/>
          </p15:clr>
        </p15:guide>
        <p15:guide id="3" orient="horz" pos="2203" userDrawn="1">
          <p15:clr>
            <a:srgbClr val="FFFFFF"/>
          </p15:clr>
        </p15:guide>
        <p15:guide id="4" orient="horz" pos="1903" userDrawn="1">
          <p15:clr>
            <a:srgbClr val="FFFFFF"/>
          </p15:clr>
        </p15:guide>
        <p15:guide id="5" orient="horz" pos="2303" userDrawn="1">
          <p15:clr>
            <a:srgbClr val="FFFFFF"/>
          </p15:clr>
        </p15:guide>
        <p15:guide id="6" orient="horz" pos="2503" userDrawn="1">
          <p15:clr>
            <a:srgbClr val="FFFFFF"/>
          </p15:clr>
        </p15:guide>
        <p15:guide id="7" orient="horz" pos="2703" userDrawn="1">
          <p15:clr>
            <a:srgbClr val="FFFF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68785" y="3972631"/>
            <a:ext cx="9196514" cy="317344"/>
          </a:xfrm>
          <a:prstGeom prst="rect">
            <a:avLst/>
          </a:prstGeom>
        </p:spPr>
        <p:txBody>
          <a:bodyPr/>
          <a:lstStyle>
            <a:lvl1pPr marL="0" indent="0" algn="l" defTabSz="951248">
              <a:lnSpc>
                <a:spcPct val="100000"/>
              </a:lnSpc>
              <a:spcBef>
                <a:spcPts val="685"/>
              </a:spcBef>
              <a:buFontTx/>
              <a:buNone/>
              <a:defRPr sz="22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203" userDrawn="1">
          <p15:clr>
            <a:srgbClr val="A4A3A4"/>
          </p15:clr>
        </p15:guide>
        <p15:guide id="10" orient="horz" pos="2303" userDrawn="1">
          <p15:clr>
            <a:srgbClr val="547EBF"/>
          </p15:clr>
        </p15:guide>
        <p15:guide id="11" orient="horz" pos="1903" userDrawn="1">
          <p15:clr>
            <a:srgbClr val="547EBF"/>
          </p15:clr>
        </p15:guide>
        <p15:guide id="12" orient="horz" pos="2703" userDrawn="1">
          <p15:clr>
            <a:srgbClr val="547EBF"/>
          </p15:clr>
        </p15:guide>
        <p15:guide id="13" orient="horz" pos="2503" userDrawn="1">
          <p15:clr>
            <a:srgbClr val="547EBF"/>
          </p15:clr>
        </p15:guide>
        <p15:guide id="14" pos="421" userDrawn="1">
          <p15:clr>
            <a:srgbClr val="547EBF"/>
          </p15:clr>
        </p15:guide>
        <p15:guide id="15" pos="6214"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98"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98"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4915597"/>
          </a:xfrm>
          <a:prstGeom prst="rect">
            <a:avLst/>
          </a:prstGeom>
        </p:spPr>
        <p:txBody>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905"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68785" y="1436146"/>
            <a:ext cx="11098907" cy="4915597"/>
          </a:xfrm>
          <a:prstGeom prst="rect">
            <a:avLst/>
          </a:prstGeom>
        </p:spPr>
        <p:txBody>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905" userDrawn="1">
          <p15:clr>
            <a:srgbClr val="547EBF"/>
          </p15:clr>
        </p15:guide>
        <p15:guide id="2" orient="horz" pos="4001" userDrawn="1">
          <p15:clr>
            <a:srgbClr val="547EBF"/>
          </p15:clr>
        </p15:guide>
        <p15:guide id="3" orient="horz" pos="805" userDrawn="1">
          <p15:clr>
            <a:srgbClr val="547EBF"/>
          </p15:clr>
        </p15:guide>
        <p15:guide id="4" orient="horz" pos="206" userDrawn="1">
          <p15:clr>
            <a:srgbClr val="547EBF"/>
          </p15:clr>
        </p15:guide>
        <p15:guide id="5" orient="horz" pos="505" userDrawn="1">
          <p15:clr>
            <a:srgbClr val="547EBF"/>
          </p15:clr>
        </p15:guide>
        <p15:guide id="6" pos="392" userDrawn="1">
          <p15:clr>
            <a:srgbClr val="547EBF"/>
          </p15:clr>
        </p15:guide>
        <p15:guide id="7" pos="7413" userDrawn="1">
          <p15:clr>
            <a:srgbClr val="547EB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21" userDrawn="1">
          <p15:clr>
            <a:srgbClr val="547EBF"/>
          </p15:clr>
        </p15:guide>
        <p15:guide id="11" orient="horz" pos="805" userDrawn="1">
          <p15:clr>
            <a:srgbClr val="547EBF"/>
          </p15:clr>
        </p15:guide>
        <p15:guide id="12" orient="horz" pos="905" userDrawn="1">
          <p15:clr>
            <a:srgbClr val="547EBF"/>
          </p15:clr>
        </p15:guide>
        <p15:guide id="13" pos="3817" userDrawn="1">
          <p15:clr>
            <a:srgbClr val="547EBF"/>
          </p15:clr>
        </p15:guide>
        <p15:guide id="14" pos="4017" userDrawn="1">
          <p15:clr>
            <a:srgbClr val="547EBF"/>
          </p15:clr>
        </p15:guide>
        <p15:guide id="15" pos="7413" userDrawn="1">
          <p15:clr>
            <a:srgbClr val="547EBF"/>
          </p15:clr>
        </p15:guide>
        <p15:guide id="16" orient="horz" pos="505" userDrawn="1">
          <p15:clr>
            <a:srgbClr val="547EBF"/>
          </p15:clr>
        </p15:guide>
        <p15:guide id="17" orient="horz" pos="206" userDrawn="1">
          <p15:clr>
            <a:srgbClr val="547EBF"/>
          </p15:clr>
        </p15:guide>
        <p15:guide id="18" orient="horz" pos="4001" userDrawn="1">
          <p15:clr>
            <a:srgbClr val="547EB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68785" y="1436145"/>
            <a:ext cx="5390758"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376934" y="1436145"/>
            <a:ext cx="5390756"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21" userDrawn="1">
          <p15:clr>
            <a:srgbClr val="547EBF"/>
          </p15:clr>
        </p15:guide>
        <p15:guide id="11" orient="horz" pos="805" userDrawn="1">
          <p15:clr>
            <a:srgbClr val="547EBF"/>
          </p15:clr>
        </p15:guide>
        <p15:guide id="12" orient="horz" pos="905" userDrawn="1">
          <p15:clr>
            <a:srgbClr val="547EBF"/>
          </p15:clr>
        </p15:guide>
        <p15:guide id="13" pos="3817" userDrawn="1">
          <p15:clr>
            <a:srgbClr val="547EBF"/>
          </p15:clr>
        </p15:guide>
        <p15:guide id="14" pos="4017" userDrawn="1">
          <p15:clr>
            <a:srgbClr val="547EBF"/>
          </p15:clr>
        </p15:guide>
        <p15:guide id="15" pos="7413" userDrawn="1">
          <p15:clr>
            <a:srgbClr val="547EBF"/>
          </p15:clr>
        </p15:guide>
        <p15:guide id="16" orient="horz" pos="505" userDrawn="1">
          <p15:clr>
            <a:srgbClr val="547EBF"/>
          </p15:clr>
        </p15:guide>
        <p15:guide id="17" orient="horz" pos="206" userDrawn="1">
          <p15:clr>
            <a:srgbClr val="547EBF"/>
          </p15:clr>
        </p15:guide>
        <p15:guide id="18" orient="horz" pos="4001" userDrawn="1">
          <p15:clr>
            <a:srgbClr val="547EB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817" userDrawn="1">
          <p15:clr>
            <a:srgbClr val="547EBF"/>
          </p15:clr>
        </p15:guide>
        <p15:guide id="31" orient="horz" pos="905" userDrawn="1">
          <p15:clr>
            <a:srgbClr val="547EBF"/>
          </p15:clr>
        </p15:guide>
        <p15:guide id="32" pos="4017" userDrawn="1">
          <p15:clr>
            <a:srgbClr val="547EBF"/>
          </p15:clr>
        </p15:guide>
        <p15:guide id="33" pos="3417" userDrawn="1">
          <p15:clr>
            <a:srgbClr val="A4A3A4"/>
          </p15:clr>
        </p15:guide>
        <p15:guide id="34" pos="3218" userDrawn="1">
          <p15:clr>
            <a:srgbClr val="A4A3A4"/>
          </p15:clr>
        </p15:guide>
        <p15:guide id="35" pos="2818" userDrawn="1">
          <p15:clr>
            <a:srgbClr val="A4A3A4"/>
          </p15:clr>
        </p15:guide>
        <p15:guide id="36" pos="2618" userDrawn="1">
          <p15:clr>
            <a:srgbClr val="A4A3A4"/>
          </p15:clr>
        </p15:guide>
        <p15:guide id="37" pos="2219" userDrawn="1">
          <p15:clr>
            <a:srgbClr val="A4A3A4"/>
          </p15:clr>
        </p15:guide>
        <p15:guide id="38" pos="2020" userDrawn="1">
          <p15:clr>
            <a:srgbClr val="A4A3A4"/>
          </p15:clr>
        </p15:guide>
        <p15:guide id="39" pos="1620" userDrawn="1">
          <p15:clr>
            <a:srgbClr val="A4A3A4"/>
          </p15:clr>
        </p15:guide>
        <p15:guide id="40" pos="1420" userDrawn="1">
          <p15:clr>
            <a:srgbClr val="A4A3A4"/>
          </p15:clr>
        </p15:guide>
        <p15:guide id="41" pos="1020" userDrawn="1">
          <p15:clr>
            <a:srgbClr val="A4A3A4"/>
          </p15:clr>
        </p15:guide>
        <p15:guide id="42" pos="820" userDrawn="1">
          <p15:clr>
            <a:srgbClr val="A4A3A4"/>
          </p15:clr>
        </p15:guide>
        <p15:guide id="43" pos="421" userDrawn="1">
          <p15:clr>
            <a:srgbClr val="547EBF"/>
          </p15:clr>
        </p15:guide>
        <p15:guide id="44" pos="4417" userDrawn="1">
          <p15:clr>
            <a:srgbClr val="A4A3A4"/>
          </p15:clr>
        </p15:guide>
        <p15:guide id="45" pos="4616" userDrawn="1">
          <p15:clr>
            <a:srgbClr val="A4A3A4"/>
          </p15:clr>
        </p15:guide>
        <p15:guide id="46" pos="5615" userDrawn="1">
          <p15:clr>
            <a:srgbClr val="A4A3A4"/>
          </p15:clr>
        </p15:guide>
        <p15:guide id="47" pos="5216" userDrawn="1">
          <p15:clr>
            <a:srgbClr val="A4A3A4"/>
          </p15:clr>
        </p15:guide>
        <p15:guide id="48" pos="5016" userDrawn="1">
          <p15:clr>
            <a:srgbClr val="A4A3A4"/>
          </p15:clr>
        </p15:guide>
        <p15:guide id="49" pos="5814" userDrawn="1">
          <p15:clr>
            <a:srgbClr val="A4A3A4"/>
          </p15:clr>
        </p15:guide>
        <p15:guide id="50" pos="6214" userDrawn="1">
          <p15:clr>
            <a:srgbClr val="A4A3A4"/>
          </p15:clr>
        </p15:guide>
        <p15:guide id="51" pos="6414" userDrawn="1">
          <p15:clr>
            <a:srgbClr val="A4A3A4"/>
          </p15:clr>
        </p15:guide>
        <p15:guide id="52" pos="6814" userDrawn="1">
          <p15:clr>
            <a:srgbClr val="A4A3A4"/>
          </p15:clr>
        </p15:guide>
        <p15:guide id="53" pos="7014" userDrawn="1">
          <p15:clr>
            <a:srgbClr val="A4A3A4"/>
          </p15:clr>
        </p15:guide>
        <p15:guide id="54" pos="7413" userDrawn="1">
          <p15:clr>
            <a:srgbClr val="547EBF"/>
          </p15:clr>
        </p15:guide>
        <p15:guide id="55" orient="horz" pos="4001" userDrawn="1">
          <p15:clr>
            <a:srgbClr val="547EBF"/>
          </p15:clr>
        </p15:guide>
        <p15:guide id="56" orient="horz" pos="805" userDrawn="1">
          <p15:clr>
            <a:srgbClr val="547EBF"/>
          </p15:clr>
        </p15:guide>
        <p15:guide id="57" orient="horz" pos="206" userDrawn="1">
          <p15:clr>
            <a:srgbClr val="547EBF"/>
          </p15:clr>
        </p15:guide>
        <p15:guide id="58" orient="horz" pos="505" userDrawn="1">
          <p15:clr>
            <a:srgbClr val="547EB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21" userDrawn="1">
          <p15:clr>
            <a:srgbClr val="547EBF"/>
          </p15:clr>
        </p15:guide>
        <p15:guide id="31" orient="horz" pos="905" userDrawn="1">
          <p15:clr>
            <a:srgbClr val="547EBF"/>
          </p15:clr>
        </p15:guide>
        <p15:guide id="32" orient="horz" pos="805" userDrawn="1">
          <p15:clr>
            <a:srgbClr val="547EBF"/>
          </p15:clr>
        </p15:guide>
        <p15:guide id="33" orient="horz" pos="505" userDrawn="1">
          <p15:clr>
            <a:srgbClr val="547EBF"/>
          </p15:clr>
        </p15:guide>
        <p15:guide id="34" orient="horz" pos="206" userDrawn="1">
          <p15:clr>
            <a:srgbClr val="547EBF"/>
          </p15:clr>
        </p15:guide>
        <p15:guide id="35" orient="horz" pos="4001" userDrawn="1">
          <p15:clr>
            <a:srgbClr val="547EBF"/>
          </p15:clr>
        </p15:guide>
        <p15:guide id="36" pos="820" userDrawn="1">
          <p15:clr>
            <a:srgbClr val="A4A3A4"/>
          </p15:clr>
        </p15:guide>
        <p15:guide id="37" pos="1020" userDrawn="1">
          <p15:clr>
            <a:srgbClr val="A4A3A4"/>
          </p15:clr>
        </p15:guide>
        <p15:guide id="38" pos="1420" userDrawn="1">
          <p15:clr>
            <a:srgbClr val="A4A3A4"/>
          </p15:clr>
        </p15:guide>
        <p15:guide id="39" pos="1620" userDrawn="1">
          <p15:clr>
            <a:srgbClr val="A4A3A4"/>
          </p15:clr>
        </p15:guide>
        <p15:guide id="40" pos="2020" userDrawn="1">
          <p15:clr>
            <a:srgbClr val="A4A3A4"/>
          </p15:clr>
        </p15:guide>
        <p15:guide id="41" pos="2219" userDrawn="1">
          <p15:clr>
            <a:srgbClr val="A4A3A4"/>
          </p15:clr>
        </p15:guide>
        <p15:guide id="42" pos="2618" userDrawn="1">
          <p15:clr>
            <a:srgbClr val="A4A3A4"/>
          </p15:clr>
        </p15:guide>
        <p15:guide id="43" pos="2818" userDrawn="1">
          <p15:clr>
            <a:srgbClr val="A4A3A4"/>
          </p15:clr>
        </p15:guide>
        <p15:guide id="44" pos="3218" userDrawn="1">
          <p15:clr>
            <a:srgbClr val="A4A3A4"/>
          </p15:clr>
        </p15:guide>
        <p15:guide id="45" pos="3417" userDrawn="1">
          <p15:clr>
            <a:srgbClr val="A4A3A4"/>
          </p15:clr>
        </p15:guide>
        <p15:guide id="46" pos="3817" userDrawn="1">
          <p15:clr>
            <a:srgbClr val="547EBF"/>
          </p15:clr>
        </p15:guide>
        <p15:guide id="47" pos="4017" userDrawn="1">
          <p15:clr>
            <a:srgbClr val="547EBF"/>
          </p15:clr>
        </p15:guide>
        <p15:guide id="48" pos="4417" userDrawn="1">
          <p15:clr>
            <a:srgbClr val="A4A3A4"/>
          </p15:clr>
        </p15:guide>
        <p15:guide id="49" pos="4616" userDrawn="1">
          <p15:clr>
            <a:srgbClr val="A4A3A4"/>
          </p15:clr>
        </p15:guide>
        <p15:guide id="50" pos="5216" userDrawn="1">
          <p15:clr>
            <a:srgbClr val="A4A3A4"/>
          </p15:clr>
        </p15:guide>
        <p15:guide id="51" pos="5016" userDrawn="1">
          <p15:clr>
            <a:srgbClr val="A4A3A4"/>
          </p15:clr>
        </p15:guide>
        <p15:guide id="52" pos="5615" userDrawn="1">
          <p15:clr>
            <a:srgbClr val="A4A3A4"/>
          </p15:clr>
        </p15:guide>
        <p15:guide id="53" pos="5814" userDrawn="1">
          <p15:clr>
            <a:srgbClr val="A4A3A4"/>
          </p15:clr>
        </p15:guide>
        <p15:guide id="54" pos="6214" userDrawn="1">
          <p15:clr>
            <a:srgbClr val="A4A3A4"/>
          </p15:clr>
        </p15:guide>
        <p15:guide id="55" pos="6414" userDrawn="1">
          <p15:clr>
            <a:srgbClr val="A4A3A4"/>
          </p15:clr>
        </p15:guide>
        <p15:guide id="56" pos="6814" userDrawn="1">
          <p15:clr>
            <a:srgbClr val="A4A3A4"/>
          </p15:clr>
        </p15:guide>
        <p15:guide id="57" pos="7014" userDrawn="1">
          <p15:clr>
            <a:srgbClr val="A4A3A4"/>
          </p15:clr>
        </p15:guide>
        <p15:guide id="58" pos="7413" userDrawn="1">
          <p15:clr>
            <a:srgbClr val="547EB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21" userDrawn="1">
          <p15:clr>
            <a:srgbClr val="FFFFFF"/>
          </p15:clr>
        </p15:guide>
        <p15:guide id="7" orient="horz" pos="2303" userDrawn="1">
          <p15:clr>
            <a:srgbClr val="FFFFFF"/>
          </p15:clr>
        </p15:guide>
        <p15:guide id="8" orient="horz" pos="2203" userDrawn="1">
          <p15:clr>
            <a:srgbClr val="FFFFFF"/>
          </p15:clr>
        </p15:guide>
        <p15:guide id="9" orient="horz" pos="1903" userDrawn="1">
          <p15:clr>
            <a:srgbClr val="FFFFFF"/>
          </p15:clr>
        </p15:guide>
        <p15:guide id="10" pos="6214" userDrawn="1">
          <p15:clr>
            <a:srgbClr val="FFFF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89" cy="616838"/>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21" userDrawn="1">
          <p15:clr>
            <a:srgbClr val="FFFFFF"/>
          </p15:clr>
        </p15:guide>
        <p15:guide id="7" orient="horz" pos="2303" userDrawn="1">
          <p15:clr>
            <a:srgbClr val="FFFFFF"/>
          </p15:clr>
        </p15:guide>
        <p15:guide id="8" orient="horz" pos="2203" userDrawn="1">
          <p15:clr>
            <a:srgbClr val="FFFFFF"/>
          </p15:clr>
        </p15:guide>
        <p15:guide id="9" orient="horz" pos="1903" userDrawn="1">
          <p15:clr>
            <a:srgbClr val="FFFFFF"/>
          </p15:clr>
        </p15:guide>
        <p15:guide id="10" pos="6214" userDrawn="1">
          <p15:clr>
            <a:srgbClr val="FFFF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lvl1pPr>
          </a:lstStyle>
          <a:p>
            <a:pPr lvl="0"/>
            <a:r>
              <a:rPr lang="en-US" noProof="0"/>
              <a:t>Click to edit Master title style</a:t>
            </a:r>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21" userDrawn="1">
          <p15:clr>
            <a:srgbClr val="547EBF"/>
          </p15:clr>
        </p15:guide>
        <p15:guide id="7" pos="6214" userDrawn="1">
          <p15:clr>
            <a:srgbClr val="547EBF"/>
          </p15:clr>
        </p15:guide>
        <p15:guide id="8" orient="horz" pos="2203" userDrawn="1">
          <p15:clr>
            <a:srgbClr val="547EBF"/>
          </p15:clr>
        </p15:guide>
        <p15:guide id="9" orient="horz" pos="2303" userDrawn="1">
          <p15:clr>
            <a:srgbClr val="547EBF"/>
          </p15:clr>
        </p15:guide>
        <p15:guide id="10" orient="horz" pos="1903" userDrawn="1">
          <p15:clr>
            <a:srgbClr val="547EB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436475" cy="6994525"/>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68785" y="3039097"/>
            <a:ext cx="9196190" cy="616837"/>
          </a:xfrm>
        </p:spPr>
        <p:txBody>
          <a:bodyPr vert="horz" lIns="0" tIns="0" rIns="0" bIns="45720" rtlCol="0" anchor="b">
            <a:noAutofit/>
          </a:bodyPr>
          <a:lstStyle>
            <a:lvl1pPr>
              <a:defRPr lang="en-GB" sz="37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332069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958"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2003"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81"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68784" y="326411"/>
            <a:ext cx="4440211" cy="470856"/>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68785" y="802038"/>
            <a:ext cx="4440211"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68461" y="1436145"/>
            <a:ext cx="4440210" cy="4915597"/>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4525"/>
          </a:xfrm>
          <a:solidFill>
            <a:srgbClr val="243A5E"/>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81"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68784" y="-470855"/>
            <a:ext cx="4440211" cy="470856"/>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68786" y="642784"/>
            <a:ext cx="4440210" cy="5708957"/>
          </a:xfrm>
          <a:prstGeom prst="rect">
            <a:avLst/>
          </a:prstGeom>
        </p:spPr>
        <p:txBody>
          <a:bodyPr vert="horz" lIns="0" tIns="0" rIns="0" bIns="0" rtlCol="0">
            <a:normAutofit/>
          </a:bodyPr>
          <a:lstStyle>
            <a:lvl1pPr marL="0" indent="0">
              <a:buNone/>
              <a:defRPr sz="2400"/>
            </a:lvl1pPr>
            <a:lvl2pPr marL="317083" indent="0">
              <a:buNone/>
              <a:defRPr/>
            </a:lvl2pPr>
            <a:lvl3pPr marL="634166" indent="0">
              <a:buNone/>
              <a:defRPr/>
            </a:lvl3pPr>
            <a:lvl4pPr marL="951248" indent="0">
              <a:buNone/>
              <a:defRPr/>
            </a:lvl4pPr>
            <a:lvl5pPr marL="1249679"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405" userDrawn="1">
          <p15:clr>
            <a:srgbClr val="547EBF"/>
          </p15:clr>
        </p15:guide>
        <p15:guide id="11" pos="3218" userDrawn="1">
          <p15:clr>
            <a:srgbClr val="547EBF"/>
          </p15:clr>
        </p15:guide>
        <p15:guide id="12" pos="3417" userDrawn="1">
          <p15:clr>
            <a:srgbClr val="547EBF"/>
          </p15:clr>
        </p15:guide>
        <p15:guide id="13" pos="421" userDrawn="1">
          <p15:clr>
            <a:srgbClr val="547EBF"/>
          </p15:clr>
        </p15:guide>
        <p15:guide id="14" orient="horz" pos="4001" userDrawn="1">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68785" y="3039057"/>
            <a:ext cx="4440210" cy="3312685"/>
          </a:xfrm>
        </p:spPr>
        <p:txBody>
          <a:bodyPr anchor="t">
            <a:noAutofit/>
          </a:bodyPr>
          <a:lstStyle>
            <a:lvl1pPr>
              <a:defRPr sz="29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6998119"/>
          </a:xfrm>
          <a:solidFill>
            <a:srgbClr val="243A5E"/>
          </a:solidFill>
        </p:spPr>
        <p:txBody>
          <a:bodyPr tIns="18288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914" userDrawn="1">
          <p15:clr>
            <a:srgbClr val="547EBF"/>
          </p15:clr>
        </p15:guide>
        <p15:guide id="9" orient="horz" pos="4001" userDrawn="1">
          <p15:clr>
            <a:srgbClr val="547EBF"/>
          </p15:clr>
        </p15:guide>
        <p15:guide id="10" pos="3417" userDrawn="1">
          <p15:clr>
            <a:srgbClr val="547EBF"/>
          </p15:clr>
        </p15:guide>
        <p15:guide id="11" pos="3218" userDrawn="1">
          <p15:clr>
            <a:srgbClr val="547EBF"/>
          </p15:clr>
        </p15:guide>
        <p15:guide id="12" pos="421" userDrawn="1">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68785" y="5082366"/>
            <a:ext cx="11098907" cy="1269376"/>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436151" cy="4765021"/>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3002" userDrawn="1">
          <p15:clr>
            <a:srgbClr val="547EBF"/>
          </p15:clr>
        </p15:guide>
        <p15:guide id="11" orient="horz" pos="4001" userDrawn="1">
          <p15:clr>
            <a:srgbClr val="547EBF"/>
          </p15:clr>
        </p15:guide>
        <p15:guide id="12" orient="horz" pos="3201" userDrawn="1">
          <p15:clr>
            <a:srgbClr val="547EBF"/>
          </p15:clr>
        </p15:guide>
        <p15:guide id="13" pos="421" userDrawn="1">
          <p15:clr>
            <a:srgbClr val="547EBF"/>
          </p15:clr>
        </p15:guide>
        <p15:guide id="14" pos="7413" userDrawn="1">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69107" y="642460"/>
            <a:ext cx="11098907" cy="1269377"/>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70834"/>
            <a:ext cx="12436151" cy="4923691"/>
          </a:xfrm>
          <a:solidFill>
            <a:srgbClr val="243A5E"/>
          </a:solidFill>
        </p:spPr>
        <p:txBody>
          <a:bodyPr tIns="1005840" anchor="t">
            <a:noAutofit/>
          </a:bodyPr>
          <a:lstStyle>
            <a:lvl1pPr marL="0" marR="0" indent="0" algn="ctr" defTabSz="95124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304" userDrawn="1">
          <p15:clr>
            <a:srgbClr val="547EBF"/>
          </p15:clr>
        </p15:guide>
        <p15:guide id="11" orient="horz" pos="405" userDrawn="1">
          <p15:clr>
            <a:srgbClr val="547EBF"/>
          </p15:clr>
        </p15:guide>
        <p15:guide id="12" orient="horz" pos="1205" userDrawn="1">
          <p15:clr>
            <a:srgbClr val="547EBF"/>
          </p15:clr>
        </p15:guide>
        <p15:guide id="13" pos="421" userDrawn="1">
          <p15:clr>
            <a:srgbClr val="547EBF"/>
          </p15:clr>
        </p15:guide>
        <p15:guide id="14" pos="7413" userDrawn="1">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501" userDrawn="1">
          <p15:clr>
            <a:srgbClr val="547EBF"/>
          </p15:clr>
        </p15:guide>
        <p15:guide id="16" orient="horz" pos="1301" userDrawn="1">
          <p15:clr>
            <a:srgbClr val="547EBF"/>
          </p15:clr>
        </p15:guide>
        <p15:guide id="17" pos="3824" userDrawn="1">
          <p15:clr>
            <a:srgbClr val="547EBF"/>
          </p15:clr>
        </p15:guide>
        <p15:guide id="18" pos="4010" userDrawn="1">
          <p15:clr>
            <a:srgbClr val="547EBF"/>
          </p15:clr>
        </p15:guide>
        <p15:guide id="19" orient="horz" pos="3601" userDrawn="1">
          <p15:clr>
            <a:srgbClr val="547EBF"/>
          </p15:clr>
        </p15:guide>
        <p15:guide id="20" orient="horz" pos="4001" userDrawn="1">
          <p15:clr>
            <a:srgbClr val="547EBF"/>
          </p15:clr>
        </p15:guide>
        <p15:guide id="21" pos="421" userDrawn="1">
          <p15:clr>
            <a:srgbClr val="547EBF"/>
          </p15:clr>
        </p15:guide>
        <p15:guide id="22" pos="7413" userDrawn="1">
          <p15:clr>
            <a:srgbClr val="547EBF"/>
          </p15:clr>
        </p15:guide>
        <p15:guide id="23" orient="horz" pos="206" userDrawn="1">
          <p15:clr>
            <a:srgbClr val="547EBF"/>
          </p15:clr>
        </p15:guide>
        <p15:guide id="24" orient="horz" pos="505" userDrawn="1">
          <p15:clr>
            <a:srgbClr val="547EBF"/>
          </p15:clr>
        </p15:guide>
        <p15:guide id="25" orient="horz" pos="805" userDrawn="1">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460" y="5717053"/>
            <a:ext cx="5400670" cy="634494"/>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367344" y="5717053"/>
            <a:ext cx="5400671"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68785"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376740" y="2065975"/>
            <a:ext cx="5402094" cy="3492406"/>
          </a:xfrm>
          <a:solidFill>
            <a:srgbClr val="243A5E"/>
          </a:solidFill>
        </p:spPr>
        <p:txBody>
          <a:bodyPr tIns="45720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501" userDrawn="1">
          <p15:clr>
            <a:srgbClr val="547EBF"/>
          </p15:clr>
        </p15:guide>
        <p15:guide id="16" orient="horz" pos="1301" userDrawn="1">
          <p15:clr>
            <a:srgbClr val="547EBF"/>
          </p15:clr>
        </p15:guide>
        <p15:guide id="17" pos="3824" userDrawn="1">
          <p15:clr>
            <a:srgbClr val="547EBF"/>
          </p15:clr>
        </p15:guide>
        <p15:guide id="18" pos="4010" userDrawn="1">
          <p15:clr>
            <a:srgbClr val="547EBF"/>
          </p15:clr>
        </p15:guide>
        <p15:guide id="19" orient="horz" pos="3601" userDrawn="1">
          <p15:clr>
            <a:srgbClr val="547EBF"/>
          </p15:clr>
        </p15:guide>
        <p15:guide id="20" orient="horz" pos="4001" userDrawn="1">
          <p15:clr>
            <a:srgbClr val="547EBF"/>
          </p15:clr>
        </p15:guide>
        <p15:guide id="21" pos="421" userDrawn="1">
          <p15:clr>
            <a:srgbClr val="547EBF"/>
          </p15:clr>
        </p15:guide>
        <p15:guide id="22" pos="7413" userDrawn="1">
          <p15:clr>
            <a:srgbClr val="547EBF"/>
          </p15:clr>
        </p15:guide>
        <p15:guide id="23" orient="horz" pos="206" userDrawn="1">
          <p15:clr>
            <a:srgbClr val="547EBF"/>
          </p15:clr>
        </p15:guide>
        <p15:guide id="24" orient="horz" pos="505" userDrawn="1">
          <p15:clr>
            <a:srgbClr val="547EBF"/>
          </p15:clr>
        </p15:guide>
        <p15:guide id="25" orient="horz" pos="805" userDrawn="1">
          <p15:clr>
            <a:srgbClr val="547EB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601" userDrawn="1">
          <p15:clr>
            <a:srgbClr val="547EBF"/>
          </p15:clr>
        </p15:guide>
        <p15:guide id="22" orient="horz" pos="1304" userDrawn="1">
          <p15:clr>
            <a:srgbClr val="547EBF"/>
          </p15:clr>
        </p15:guide>
        <p15:guide id="23" orient="horz" pos="3501" userDrawn="1">
          <p15:clr>
            <a:srgbClr val="547EBF"/>
          </p15:clr>
        </p15:guide>
        <p15:guide id="24" orient="horz" pos="206" userDrawn="1">
          <p15:clr>
            <a:srgbClr val="547EBF"/>
          </p15:clr>
        </p15:guide>
        <p15:guide id="25" orient="horz" pos="505" userDrawn="1">
          <p15:clr>
            <a:srgbClr val="547EBF"/>
          </p15:clr>
        </p15:guide>
        <p15:guide id="26" orient="horz" pos="805" userDrawn="1">
          <p15:clr>
            <a:srgbClr val="547EBF"/>
          </p15:clr>
        </p15:guide>
        <p15:guide id="27" pos="421" userDrawn="1">
          <p15:clr>
            <a:srgbClr val="547EBF"/>
          </p15:clr>
        </p15:guide>
        <p15:guide id="28" pos="7413" userDrawn="1">
          <p15:clr>
            <a:srgbClr val="547EBF"/>
          </p15:clr>
        </p15:guide>
        <p15:guide id="29" orient="horz" pos="4001" userDrawn="1">
          <p15:clr>
            <a:srgbClr val="547EBF"/>
          </p15:clr>
        </p15:guide>
        <p15:guide id="30" pos="2618" userDrawn="1">
          <p15:clr>
            <a:srgbClr val="547EBF"/>
          </p15:clr>
        </p15:guide>
        <p15:guide id="31" pos="2818" userDrawn="1">
          <p15:clr>
            <a:srgbClr val="547EBF"/>
          </p15:clr>
        </p15:guide>
        <p15:guide id="32" pos="5016" userDrawn="1">
          <p15:clr>
            <a:srgbClr val="547EBF"/>
          </p15:clr>
        </p15:guide>
        <p15:guide id="33" pos="5216" userDrawn="1">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5717054"/>
            <a:ext cx="3470229" cy="634688"/>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474217" y="5717055"/>
            <a:ext cx="3488044"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717055"/>
            <a:ext cx="3470227" cy="634687"/>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68784" y="2065975"/>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474215"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279649" y="2070833"/>
            <a:ext cx="3488043" cy="3492406"/>
          </a:xfrm>
          <a:solidFill>
            <a:srgbClr val="243A5E"/>
          </a:solidFill>
        </p:spPr>
        <p:txBody>
          <a:bodyPr tIns="64008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601" userDrawn="1">
          <p15:clr>
            <a:srgbClr val="547EBF"/>
          </p15:clr>
        </p15:guide>
        <p15:guide id="22" orient="horz" pos="1304" userDrawn="1">
          <p15:clr>
            <a:srgbClr val="547EBF"/>
          </p15:clr>
        </p15:guide>
        <p15:guide id="23" orient="horz" pos="3501" userDrawn="1">
          <p15:clr>
            <a:srgbClr val="547EBF"/>
          </p15:clr>
        </p15:guide>
        <p15:guide id="24" orient="horz" pos="206" userDrawn="1">
          <p15:clr>
            <a:srgbClr val="547EBF"/>
          </p15:clr>
        </p15:guide>
        <p15:guide id="25" orient="horz" pos="505" userDrawn="1">
          <p15:clr>
            <a:srgbClr val="547EBF"/>
          </p15:clr>
        </p15:guide>
        <p15:guide id="26" orient="horz" pos="805" userDrawn="1">
          <p15:clr>
            <a:srgbClr val="547EBF"/>
          </p15:clr>
        </p15:guide>
        <p15:guide id="27" pos="421" userDrawn="1">
          <p15:clr>
            <a:srgbClr val="547EBF"/>
          </p15:clr>
        </p15:guide>
        <p15:guide id="28" pos="7413" userDrawn="1">
          <p15:clr>
            <a:srgbClr val="547EBF"/>
          </p15:clr>
        </p15:guide>
        <p15:guide id="29" orient="horz" pos="4001" userDrawn="1">
          <p15:clr>
            <a:srgbClr val="547EBF"/>
          </p15:clr>
        </p15:guide>
        <p15:guide id="30" pos="2618" userDrawn="1">
          <p15:clr>
            <a:srgbClr val="547EBF"/>
          </p15:clr>
        </p15:guide>
        <p15:guide id="31" pos="2818" userDrawn="1">
          <p15:clr>
            <a:srgbClr val="547EBF"/>
          </p15:clr>
        </p15:guide>
        <p15:guide id="32" pos="5016" userDrawn="1">
          <p15:clr>
            <a:srgbClr val="547EBF"/>
          </p15:clr>
        </p15:guide>
        <p15:guide id="33" pos="5216" userDrawn="1">
          <p15:clr>
            <a:srgbClr val="547EB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3002" userDrawn="1">
          <p15:clr>
            <a:srgbClr val="547EBF"/>
          </p15:clr>
        </p15:guide>
        <p15:guide id="19" orient="horz" pos="1304" userDrawn="1">
          <p15:clr>
            <a:srgbClr val="547EBF"/>
          </p15:clr>
        </p15:guide>
        <p15:guide id="20" orient="horz" pos="2902" userDrawn="1">
          <p15:clr>
            <a:srgbClr val="547EBF"/>
          </p15:clr>
        </p15:guide>
        <p15:guide id="21" orient="horz" pos="4014" userDrawn="1">
          <p15:clr>
            <a:srgbClr val="547EBF"/>
          </p15:clr>
        </p15:guide>
        <p15:guide id="22" orient="horz" pos="206" userDrawn="1">
          <p15:clr>
            <a:srgbClr val="547EBF"/>
          </p15:clr>
        </p15:guide>
        <p15:guide id="23" orient="horz" pos="505" userDrawn="1">
          <p15:clr>
            <a:srgbClr val="547EBF"/>
          </p15:clr>
        </p15:guide>
        <p15:guide id="24" orient="horz" pos="805" userDrawn="1">
          <p15:clr>
            <a:srgbClr val="547EBF"/>
          </p15:clr>
        </p15:guide>
        <p15:guide id="25" pos="421" userDrawn="1">
          <p15:clr>
            <a:srgbClr val="547EBF"/>
          </p15:clr>
        </p15:guide>
        <p15:guide id="26" pos="7413" userDrawn="1">
          <p15:clr>
            <a:srgbClr val="547EBF"/>
          </p15:clr>
        </p15:guide>
        <p15:guide id="27" pos="2020" userDrawn="1">
          <p15:clr>
            <a:srgbClr val="547EBF"/>
          </p15:clr>
        </p15:guide>
        <p15:guide id="28" pos="2219" userDrawn="1">
          <p15:clr>
            <a:srgbClr val="547EBF"/>
          </p15:clr>
        </p15:guide>
        <p15:guide id="29" pos="3817" userDrawn="1">
          <p15:clr>
            <a:srgbClr val="547EBF"/>
          </p15:clr>
        </p15:guide>
        <p15:guide id="30" pos="4017" userDrawn="1">
          <p15:clr>
            <a:srgbClr val="547EBF"/>
          </p15:clr>
        </p15:guide>
        <p15:guide id="31" pos="5814" userDrawn="1">
          <p15:clr>
            <a:srgbClr val="547EBF"/>
          </p15:clr>
        </p15:guide>
        <p15:guide id="32" pos="5615" userDrawn="1">
          <p15:clr>
            <a:srgbClr val="547EB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68785" y="4765022"/>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522179" y="4765022"/>
            <a:ext cx="2537494"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6803"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30974" y="4765603"/>
            <a:ext cx="2537495" cy="1586721"/>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68785" y="2065976"/>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522179" y="2070833"/>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385020"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236936" y="2065522"/>
            <a:ext cx="2537494" cy="2540373"/>
          </a:xfrm>
          <a:solidFill>
            <a:srgbClr val="243A5E"/>
          </a:solidFill>
        </p:spPr>
        <p:txBody>
          <a:bodyPr tIns="36576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3002" userDrawn="1">
          <p15:clr>
            <a:srgbClr val="547EBF"/>
          </p15:clr>
        </p15:guide>
        <p15:guide id="19" orient="horz" pos="1304" userDrawn="1">
          <p15:clr>
            <a:srgbClr val="547EBF"/>
          </p15:clr>
        </p15:guide>
        <p15:guide id="20" orient="horz" pos="2902" userDrawn="1">
          <p15:clr>
            <a:srgbClr val="547EBF"/>
          </p15:clr>
        </p15:guide>
        <p15:guide id="21" orient="horz" pos="4014" userDrawn="1">
          <p15:clr>
            <a:srgbClr val="547EBF"/>
          </p15:clr>
        </p15:guide>
        <p15:guide id="22" orient="horz" pos="206" userDrawn="1">
          <p15:clr>
            <a:srgbClr val="547EBF"/>
          </p15:clr>
        </p15:guide>
        <p15:guide id="23" orient="horz" pos="505" userDrawn="1">
          <p15:clr>
            <a:srgbClr val="547EBF"/>
          </p15:clr>
        </p15:guide>
        <p15:guide id="24" orient="horz" pos="805" userDrawn="1">
          <p15:clr>
            <a:srgbClr val="547EBF"/>
          </p15:clr>
        </p15:guide>
        <p15:guide id="25" pos="421" userDrawn="1">
          <p15:clr>
            <a:srgbClr val="547EBF"/>
          </p15:clr>
        </p15:guide>
        <p15:guide id="26" pos="7413" userDrawn="1">
          <p15:clr>
            <a:srgbClr val="547EBF"/>
          </p15:clr>
        </p15:guide>
        <p15:guide id="27" pos="2020" userDrawn="1">
          <p15:clr>
            <a:srgbClr val="547EBF"/>
          </p15:clr>
        </p15:guide>
        <p15:guide id="28" pos="2219" userDrawn="1">
          <p15:clr>
            <a:srgbClr val="547EBF"/>
          </p15:clr>
        </p15:guide>
        <p15:guide id="29" pos="3817" userDrawn="1">
          <p15:clr>
            <a:srgbClr val="547EBF"/>
          </p15:clr>
        </p15:guide>
        <p15:guide id="30" pos="4017" userDrawn="1">
          <p15:clr>
            <a:srgbClr val="547EBF"/>
          </p15:clr>
        </p15:guide>
        <p15:guide id="31" pos="5814" userDrawn="1">
          <p15:clr>
            <a:srgbClr val="547EBF"/>
          </p15:clr>
        </p15:guide>
        <p15:guide id="32" pos="5615" userDrawn="1">
          <p15:clr>
            <a:srgbClr val="547EB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278029" y="1465290"/>
            <a:ext cx="3489661" cy="49285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71624" indent="-171624">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5043" userDrawn="1">
          <p15:clr>
            <a:srgbClr val="5ACBF0"/>
          </p15:clr>
        </p15:guide>
        <p15:guide id="21" pos="5215" userDrawn="1">
          <p15:clr>
            <a:srgbClr val="5ACBF0"/>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68785" y="1465289"/>
            <a:ext cx="7325861" cy="4928550"/>
          </a:xfrm>
          <a:solidFill>
            <a:srgbClr val="243A5E"/>
          </a:solidFill>
        </p:spPr>
        <p:txBody>
          <a:bodyPr tIns="1005840" anchor="t">
            <a:noAutofit/>
          </a:bodyPr>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278029" y="1465290"/>
            <a:ext cx="3489661" cy="49285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71624" indent="-171624">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5043" userDrawn="1">
          <p15:clr>
            <a:srgbClr val="5ACBF0"/>
          </p15:clr>
        </p15:guide>
        <p15:guide id="21" pos="5215" userDrawn="1">
          <p15:clr>
            <a:srgbClr val="5ACBF0"/>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68786" y="326411"/>
            <a:ext cx="6870828" cy="470856"/>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68784" y="802038"/>
            <a:ext cx="6870829"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772797" y="0"/>
            <a:ext cx="4663678" cy="6994525"/>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51028"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68785" y="1424812"/>
            <a:ext cx="6870827" cy="4947979"/>
          </a:xfrm>
        </p:spPr>
        <p:txBody>
          <a:bodyPr/>
          <a:lstStyle>
            <a:lvl1pPr marL="0" indent="0">
              <a:buNone/>
              <a:defRPr sz="2400">
                <a:latin typeface="Segoe UI Semibold" panose="020B0702040204020203" pitchFamily="34" charset="0"/>
                <a:cs typeface="Segoe UI Semibold" panose="020B0702040204020203" pitchFamily="34" charset="0"/>
              </a:defRPr>
            </a:lvl1pPr>
            <a:lvl2pPr marL="641160" indent="-349724">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4014" userDrawn="1">
          <p15:clr>
            <a:srgbClr val="547EBF"/>
          </p15:clr>
        </p15:guide>
        <p15:guide id="37" pos="2424" userDrawn="1">
          <p15:clr>
            <a:srgbClr val="FFFFFF"/>
          </p15:clr>
        </p15:guide>
        <p15:guide id="38" orient="horz" pos="898" userDrawn="1">
          <p15:clr>
            <a:srgbClr val="547EBF"/>
          </p15:clr>
        </p15:guide>
        <p15:guide id="39" pos="4749" userDrawn="1">
          <p15:clr>
            <a:srgbClr val="547EBF"/>
          </p15:clr>
        </p15:guide>
        <p15:guide id="40" pos="7413" userDrawn="1">
          <p15:clr>
            <a:srgbClr val="547EBF"/>
          </p15:clr>
        </p15:guide>
        <p15:guide id="41" pos="2818" userDrawn="1">
          <p15:clr>
            <a:srgbClr val="547EBF"/>
          </p15:clr>
        </p15:guide>
        <p15:guide id="42" pos="421" userDrawn="1">
          <p15:clr>
            <a:srgbClr val="FFFFFF"/>
          </p15:clr>
        </p15:guide>
        <p15:guide id="43" pos="4896"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68784" y="642785"/>
            <a:ext cx="3178751" cy="5708957"/>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4001" userDrawn="1">
          <p15:clr>
            <a:srgbClr val="547EBF"/>
          </p15:clr>
        </p15:guide>
        <p15:guide id="37" pos="2424" userDrawn="1">
          <p15:clr>
            <a:srgbClr val="FFFFFF"/>
          </p15:clr>
        </p15:guide>
        <p15:guide id="38" orient="horz" pos="405" userDrawn="1">
          <p15:clr>
            <a:srgbClr val="547EBF"/>
          </p15:clr>
        </p15:guide>
        <p15:guide id="39" pos="3218" userDrawn="1">
          <p15:clr>
            <a:srgbClr val="547EBF"/>
          </p15:clr>
        </p15:guide>
        <p15:guide id="40" pos="7413" userDrawn="1">
          <p15:clr>
            <a:srgbClr val="547EBF"/>
          </p15:clr>
        </p15:guide>
        <p15:guide id="41" pos="2818" userDrawn="1">
          <p15:clr>
            <a:srgbClr val="547EBF"/>
          </p15:clr>
        </p15:guide>
        <p15:guide id="42" pos="421" userDrawn="1">
          <p15:clr>
            <a:srgbClr val="FFFF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68461" y="643496"/>
            <a:ext cx="3177105" cy="5708244"/>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47402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108995" y="642785"/>
            <a:ext cx="6658696" cy="5708957"/>
          </a:xfrm>
          <a:prstGeom prst="rect">
            <a:avLst/>
          </a:prstGeom>
        </p:spPr>
        <p:txBody>
          <a:bodyPr anchor="ctr" anchorCtr="0">
            <a:noAutofit/>
          </a:bodyPr>
          <a:lstStyle>
            <a:lvl1pPr marL="466298" indent="-466298">
              <a:spcAft>
                <a:spcPts val="1224"/>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405" userDrawn="1">
          <p15:clr>
            <a:srgbClr val="547EBF"/>
          </p15:clr>
        </p15:guide>
        <p15:guide id="38" orient="horz" pos="4001" userDrawn="1">
          <p15:clr>
            <a:srgbClr val="547EBF"/>
          </p15:clr>
        </p15:guide>
        <p15:guide id="39" pos="2818" userDrawn="1">
          <p15:clr>
            <a:srgbClr val="547EBF"/>
          </p15:clr>
        </p15:guide>
        <p15:guide id="40" pos="421" userDrawn="1">
          <p15:clr>
            <a:srgbClr val="547EBF"/>
          </p15:clr>
        </p15:guide>
        <p15:guide id="41" pos="2419" userDrawn="1">
          <p15:clr>
            <a:srgbClr val="547EBF"/>
          </p15:clr>
        </p15:guide>
        <p15:guide id="42" pos="3218" userDrawn="1">
          <p15:clr>
            <a:srgbClr val="547EBF"/>
          </p15:clr>
        </p15:guide>
        <p15:guide id="43" pos="7413" userDrawn="1">
          <p15:clr>
            <a:srgbClr val="547EB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00" baseline="0">
                <a:solidFill>
                  <a:schemeClr val="tx1"/>
                </a:solidFill>
                <a:latin typeface="Comic Sans MS" panose="030F0702030302020204" pitchFamily="66" charset="0"/>
              </a:defRPr>
            </a:lvl6pPr>
            <a:lvl7pPr marL="1072486" indent="0">
              <a:spcBef>
                <a:spcPts val="337"/>
              </a:spcBef>
              <a:buFontTx/>
              <a:buNone/>
              <a:defRPr sz="1800" baseline="0">
                <a:solidFill>
                  <a:schemeClr val="tx1"/>
                </a:solidFill>
                <a:latin typeface="Comic Sans MS" panose="030F0702030302020204" pitchFamily="66" charset="0"/>
              </a:defRPr>
            </a:lvl7pPr>
            <a:lvl8pPr marL="1072486" indent="0">
              <a:spcBef>
                <a:spcPts val="337"/>
              </a:spcBef>
              <a:buFontTx/>
              <a:buNone/>
              <a:defRPr sz="1800" baseline="0">
                <a:solidFill>
                  <a:schemeClr val="tx1"/>
                </a:solidFill>
                <a:latin typeface="Comic Sans MS" panose="030F0702030302020204" pitchFamily="66" charset="0"/>
              </a:defRPr>
            </a:lvl8pPr>
            <a:lvl9pPr marL="1072486" indent="0">
              <a:spcBef>
                <a:spcPts val="337"/>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21" userDrawn="1">
          <p15:clr>
            <a:srgbClr val="547EBF"/>
          </p15:clr>
        </p15:guide>
        <p15:guide id="9" orient="horz" pos="505" userDrawn="1">
          <p15:clr>
            <a:srgbClr val="547EBF"/>
          </p15:clr>
        </p15:guide>
        <p15:guide id="10" pos="7413" userDrawn="1">
          <p15:clr>
            <a:srgbClr val="547EBF"/>
          </p15:clr>
        </p15:guide>
        <p15:guide id="11" orient="horz" pos="206" userDrawn="1">
          <p15:clr>
            <a:srgbClr val="547EBF"/>
          </p15:clr>
        </p15:guide>
        <p15:guide id="12" orient="horz" pos="805" userDrawn="1">
          <p15:clr>
            <a:srgbClr val="547EBF"/>
          </p15:clr>
        </p15:guide>
        <p15:guide id="13" orient="horz" pos="930" userDrawn="1">
          <p15:clr>
            <a:srgbClr val="547EBF"/>
          </p15:clr>
        </p15:guide>
        <p15:guide id="14" orient="horz" pos="4001" userDrawn="1">
          <p15:clr>
            <a:srgbClr val="547EB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68786" y="802038"/>
            <a:ext cx="11098906" cy="470856"/>
          </a:xfrm>
          <a:prstGeom prst="rect">
            <a:avLst/>
          </a:prstGeom>
        </p:spPr>
        <p:txBody>
          <a:bodyPr>
            <a:normAutofit/>
          </a:bodyPr>
          <a:lstStyle>
            <a:lvl1pPr marL="0" indent="0" algn="l" defTabSz="951248">
              <a:lnSpc>
                <a:spcPct val="100000"/>
              </a:lnSpc>
              <a:spcBef>
                <a:spcPts val="685"/>
              </a:spcBef>
              <a:buFontTx/>
              <a:buNone/>
              <a:defRPr sz="2000" baseline="0">
                <a:solidFill>
                  <a:schemeClr val="tx1"/>
                </a:solidFill>
              </a:defRPr>
            </a:lvl1pPr>
            <a:lvl2pPr marL="0" indent="0" algn="l" defTabSz="951248">
              <a:lnSpc>
                <a:spcPct val="100000"/>
              </a:lnSpc>
              <a:spcBef>
                <a:spcPts val="685"/>
              </a:spcBef>
              <a:buFontTx/>
              <a:buNone/>
              <a:defRPr sz="2200" baseline="0">
                <a:solidFill>
                  <a:schemeClr val="tx1"/>
                </a:solidFill>
              </a:defRPr>
            </a:lvl2pPr>
            <a:lvl3pPr marL="0" indent="0" algn="l" defTabSz="951248">
              <a:lnSpc>
                <a:spcPct val="100000"/>
              </a:lnSpc>
              <a:spcBef>
                <a:spcPts val="685"/>
              </a:spcBef>
              <a:buFontTx/>
              <a:buNone/>
              <a:defRPr sz="2200" baseline="0">
                <a:solidFill>
                  <a:schemeClr val="tx1"/>
                </a:solidFill>
              </a:defRPr>
            </a:lvl3pPr>
            <a:lvl4pPr marL="0" indent="0" algn="l" defTabSz="951248">
              <a:lnSpc>
                <a:spcPct val="100000"/>
              </a:lnSpc>
              <a:spcBef>
                <a:spcPts val="685"/>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51248">
              <a:lnSpc>
                <a:spcPct val="100000"/>
              </a:lnSpc>
              <a:spcBef>
                <a:spcPts val="685"/>
              </a:spcBef>
              <a:buFontTx/>
              <a:buNone/>
              <a:defRPr sz="2200" baseline="0">
                <a:solidFill>
                  <a:schemeClr val="tx1"/>
                </a:solidFill>
              </a:defRPr>
            </a:lvl6pPr>
            <a:lvl7pPr marL="0" indent="0" algn="l" defTabSz="951248">
              <a:lnSpc>
                <a:spcPct val="100000"/>
              </a:lnSpc>
              <a:spcBef>
                <a:spcPts val="685"/>
              </a:spcBef>
              <a:buFontTx/>
              <a:buNone/>
              <a:defRPr sz="2200" baseline="0">
                <a:solidFill>
                  <a:schemeClr val="tx1"/>
                </a:solidFill>
              </a:defRPr>
            </a:lvl7pPr>
            <a:lvl8pPr marL="0" indent="0" algn="l" defTabSz="951248">
              <a:lnSpc>
                <a:spcPct val="100000"/>
              </a:lnSpc>
              <a:spcBef>
                <a:spcPts val="685"/>
              </a:spcBef>
              <a:buFontTx/>
              <a:buNone/>
              <a:defRPr sz="2200" baseline="0">
                <a:solidFill>
                  <a:schemeClr val="tx1"/>
                </a:solidFill>
              </a:defRPr>
            </a:lvl8pPr>
            <a:lvl9pPr marL="0" indent="0" algn="l" defTabSz="951248">
              <a:lnSpc>
                <a:spcPct val="100000"/>
              </a:lnSpc>
              <a:spcBef>
                <a:spcPts val="685"/>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68785" y="1465289"/>
            <a:ext cx="11098907" cy="4886453"/>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72486" indent="0">
              <a:spcBef>
                <a:spcPts val="337"/>
              </a:spcBef>
              <a:buFontTx/>
              <a:buNone/>
              <a:defRPr sz="1800" baseline="0">
                <a:solidFill>
                  <a:schemeClr val="tx1"/>
                </a:solidFill>
                <a:latin typeface="Comic Sans MS" panose="030F0702030302020204" pitchFamily="66" charset="0"/>
              </a:defRPr>
            </a:lvl6pPr>
            <a:lvl7pPr marL="1072486" indent="0">
              <a:spcBef>
                <a:spcPts val="337"/>
              </a:spcBef>
              <a:buFontTx/>
              <a:buNone/>
              <a:defRPr sz="1800" baseline="0">
                <a:solidFill>
                  <a:schemeClr val="tx1"/>
                </a:solidFill>
                <a:latin typeface="Comic Sans MS" panose="030F0702030302020204" pitchFamily="66" charset="0"/>
              </a:defRPr>
            </a:lvl7pPr>
            <a:lvl8pPr marL="1072486" indent="0">
              <a:spcBef>
                <a:spcPts val="337"/>
              </a:spcBef>
              <a:buFontTx/>
              <a:buNone/>
              <a:defRPr sz="1800" baseline="0">
                <a:solidFill>
                  <a:schemeClr val="tx1"/>
                </a:solidFill>
                <a:latin typeface="Comic Sans MS" panose="030F0702030302020204" pitchFamily="66" charset="0"/>
              </a:defRPr>
            </a:lvl8pPr>
            <a:lvl9pPr marL="1072486" indent="0">
              <a:spcBef>
                <a:spcPts val="337"/>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21" userDrawn="1">
          <p15:clr>
            <a:srgbClr val="547EBF"/>
          </p15:clr>
        </p15:guide>
        <p15:guide id="9" orient="horz" pos="505" userDrawn="1">
          <p15:clr>
            <a:srgbClr val="547EBF"/>
          </p15:clr>
        </p15:guide>
        <p15:guide id="10" pos="7413" userDrawn="1">
          <p15:clr>
            <a:srgbClr val="547EBF"/>
          </p15:clr>
        </p15:guide>
        <p15:guide id="11" orient="horz" pos="206" userDrawn="1">
          <p15:clr>
            <a:srgbClr val="547EBF"/>
          </p15:clr>
        </p15:guide>
        <p15:guide id="12" orient="horz" pos="805" userDrawn="1">
          <p15:clr>
            <a:srgbClr val="547EBF"/>
          </p15:clr>
        </p15:guide>
        <p15:guide id="13" orient="horz" pos="930" userDrawn="1">
          <p15:clr>
            <a:srgbClr val="547EBF"/>
          </p15:clr>
        </p15:guide>
        <p15:guide id="14" orient="horz" pos="4001" userDrawn="1">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33185" y="369155"/>
            <a:ext cx="12047835" cy="3516692"/>
          </a:xfrm>
          <a:prstGeom prst="rect">
            <a:avLst/>
          </a:prstGeom>
        </p:spPr>
        <p:txBody>
          <a:bodyPr vert="horz" lIns="93247" tIns="46623" rIns="93247" bIns="4662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3300" b="1" kern="1200">
                <a:solidFill>
                  <a:srgbClr val="000000"/>
                </a:solidFill>
                <a:latin typeface="&amp;quot"/>
                <a:ea typeface="+mn-ea"/>
                <a:cs typeface="+mn-cs"/>
              </a:rPr>
              <a:t>CONDITIONS AND TERMS OF USE:</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4956" marR="0" indent="6476" algn="l" defTabSz="932597" rtl="0" eaLnBrk="1" latinLnBrk="0" hangingPunct="1">
              <a:lnSpc>
                <a:spcPct val="100000"/>
              </a:lnSpc>
              <a:spcBef>
                <a:spcPct val="20000"/>
              </a:spcBef>
              <a:spcAft>
                <a:spcPts val="306"/>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68460" y="6241162"/>
            <a:ext cx="4572000" cy="10986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22" y="310868"/>
            <a:ext cx="2104562" cy="943146"/>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68786" y="1465289"/>
            <a:ext cx="11098906" cy="49285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44508" indent="-167867">
              <a:spcBef>
                <a:spcPts val="337"/>
              </a:spcBef>
              <a:defRPr sz="1800" baseline="0"/>
            </a:lvl6pPr>
            <a:lvl7pPr marL="1044508" indent="-167867">
              <a:spcBef>
                <a:spcPts val="337"/>
              </a:spcBef>
              <a:defRPr sz="1800" baseline="0"/>
            </a:lvl7pPr>
            <a:lvl8pPr marL="1044508" indent="-167867">
              <a:spcBef>
                <a:spcPts val="337"/>
              </a:spcBef>
              <a:defRPr sz="1800" baseline="0"/>
            </a:lvl8pPr>
            <a:lvl9pPr marL="1044508" indent="-167867">
              <a:spcBef>
                <a:spcPts val="337"/>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8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6" userDrawn="1">
          <p15:clr>
            <a:srgbClr val="FFFFFF"/>
          </p15:clr>
        </p15:guide>
        <p15:guide id="10" orient="horz" pos="505" userDrawn="1">
          <p15:clr>
            <a:srgbClr val="FFFFFF"/>
          </p15:clr>
        </p15:guide>
        <p15:guide id="11" orient="horz" pos="905" userDrawn="1">
          <p15:clr>
            <a:srgbClr val="FFFFFF"/>
          </p15:clr>
        </p15:guide>
        <p15:guide id="12" orient="horz" pos="4001" userDrawn="1">
          <p15:clr>
            <a:srgbClr val="FFFFFF"/>
          </p15:clr>
        </p15:guide>
        <p15:guide id="13" pos="421" userDrawn="1">
          <p15:clr>
            <a:srgbClr val="FFFFFF"/>
          </p15:clr>
        </p15:guide>
        <p15:guide id="14" pos="7413" userDrawn="1">
          <p15:clr>
            <a:srgbClr val="FFFF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1.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tags" Target="../tags/tag2.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image" Target="../media/image9.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tags" Target="../tags/tag3.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tags" Target="../tags/tag1.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1" Type="http://schemas.openxmlformats.org/officeDocument/2006/relationships/slideLayout" Target="../slideLayouts/slideLayout41.xml"/><Relationship Id="rId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094" r:id="rId12"/>
    <p:sldLayoutId id="2147484195" r:id="rId13"/>
    <p:sldLayoutId id="2147484096" r:id="rId14"/>
    <p:sldLayoutId id="2147484304" r:id="rId15"/>
    <p:sldLayoutId id="2147484305" r:id="rId16"/>
    <p:sldLayoutId id="2147484306" r:id="rId17"/>
    <p:sldLayoutId id="2147484307" r:id="rId18"/>
    <p:sldLayoutId id="2147484308" r:id="rId19"/>
    <p:sldLayoutId id="2147484309" r:id="rId20"/>
    <p:sldLayoutId id="214748431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291" r:id="rId11"/>
    <p:sldLayoutId id="2147484302" r:id="rId12"/>
    <p:sldLayoutId id="2147484292" r:id="rId13"/>
    <p:sldLayoutId id="2147484303" r:id="rId14"/>
    <p:sldLayoutId id="2147484293" r:id="rId15"/>
    <p:sldLayoutId id="2147484294" r:id="rId16"/>
    <p:sldLayoutId id="2147484295" r:id="rId17"/>
    <p:sldLayoutId id="2147484310" r:id="rId18"/>
    <p:sldLayoutId id="214748431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68786" y="326411"/>
            <a:ext cx="11098906" cy="470856"/>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68786" y="1436145"/>
            <a:ext cx="11098906" cy="4915597"/>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49"/>
          <a:srcRect l="762"/>
          <a:stretch/>
        </p:blipFill>
        <p:spPr>
          <a:xfrm rot="5400000">
            <a:off x="9600625" y="2909627"/>
            <a:ext cx="6994525" cy="119392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l" defTabSz="951028"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543" tIns="158543" rIns="158543" bIns="158543"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Lst>
  <p:txStyles>
    <p:titleStyle>
      <a:lvl1pPr algn="l" defTabSz="951304" rtl="0" eaLnBrk="1" latinLnBrk="0" hangingPunct="1">
        <a:lnSpc>
          <a:spcPts val="3692"/>
        </a:lnSpc>
        <a:spcBef>
          <a:spcPct val="0"/>
        </a:spcBef>
        <a:buNone/>
        <a:defRPr lang="en-GB" sz="3300" b="0" kern="1200" cap="none" spc="-51" baseline="0" dirty="0" smtClean="0">
          <a:ln w="3175">
            <a:noFill/>
          </a:ln>
          <a:solidFill>
            <a:schemeClr val="tx1"/>
          </a:solidFill>
          <a:effectLst/>
          <a:latin typeface="+mj-lt"/>
          <a:ea typeface="+mn-ea"/>
          <a:cs typeface="Segoe UI" pitchFamily="34" charset="0"/>
        </a:defRPr>
      </a:lvl1pPr>
    </p:titleStyle>
    <p:bodyStyle>
      <a:lvl1pPr marL="317083" indent="-317083" algn="l" defTabSz="951248" rtl="0" eaLnBrk="1" latinLnBrk="0" hangingPunct="1">
        <a:lnSpc>
          <a:spcPct val="100000"/>
        </a:lnSpc>
        <a:spcBef>
          <a:spcPts val="685"/>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34166" indent="-317083" algn="l" defTabSz="951248" rtl="0" eaLnBrk="1" latinLnBrk="0" hangingPunct="1">
        <a:lnSpc>
          <a:spcPct val="100000"/>
        </a:lnSpc>
        <a:spcBef>
          <a:spcPts val="49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51248" indent="-317083" algn="l" defTabSz="951248" rtl="0" eaLnBrk="1" latinLnBrk="0" hangingPunct="1">
        <a:lnSpc>
          <a:spcPct val="100000"/>
        </a:lnSpc>
        <a:spcBef>
          <a:spcPts val="392"/>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68331" indent="-317083"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85414" indent="-335735" algn="l" defTabSz="951248" rtl="0" eaLnBrk="1" latinLnBrk="0" hangingPunct="1">
        <a:lnSpc>
          <a:spcPct val="100000"/>
        </a:lnSpc>
        <a:spcBef>
          <a:spcPts val="343"/>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7083" indent="-317083" algn="l" defTabSz="951248" rtl="0" eaLnBrk="1" latinLnBrk="0" hangingPunct="1">
        <a:lnSpc>
          <a:spcPct val="100000"/>
        </a:lnSpc>
        <a:spcBef>
          <a:spcPts val="490"/>
        </a:spcBef>
        <a:buSzPct val="100000"/>
        <a:buFont typeface="+mj-lt"/>
        <a:buAutoNum type="arabicPeriod"/>
        <a:defRPr sz="2000" kern="1200" baseline="0">
          <a:solidFill>
            <a:schemeClr val="tx1"/>
          </a:solidFill>
          <a:latin typeface="+mn-lt"/>
          <a:ea typeface="+mn-ea"/>
          <a:cs typeface="+mn-cs"/>
        </a:defRPr>
      </a:lvl6pPr>
      <a:lvl7pPr marL="634166" indent="-317083" algn="l" defTabSz="951248" rtl="0" eaLnBrk="1" latinLnBrk="0" hangingPunct="1">
        <a:lnSpc>
          <a:spcPct val="100000"/>
        </a:lnSpc>
        <a:spcBef>
          <a:spcPts val="49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51248" rtl="0" eaLnBrk="1" latinLnBrk="0" hangingPunct="1">
        <a:lnSpc>
          <a:spcPct val="100000"/>
        </a:lnSpc>
        <a:spcBef>
          <a:spcPts val="294"/>
        </a:spcBef>
        <a:buSzPct val="90000"/>
        <a:buFontTx/>
        <a:buNone/>
        <a:defRPr sz="1200" kern="1200" baseline="0">
          <a:solidFill>
            <a:schemeClr val="tx1"/>
          </a:solidFill>
          <a:latin typeface="+mn-lt"/>
          <a:ea typeface="+mn-ea"/>
          <a:cs typeface="+mn-cs"/>
        </a:defRPr>
      </a:lvl8pPr>
      <a:lvl9pPr marL="0" indent="0" algn="l" defTabSz="951248" rtl="0" eaLnBrk="1" latinLnBrk="0" hangingPunct="1">
        <a:lnSpc>
          <a:spcPct val="100000"/>
        </a:lnSpc>
        <a:spcBef>
          <a:spcPts val="245"/>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32597" rtl="0" eaLnBrk="1" latinLnBrk="0" hangingPunct="1">
        <a:defRPr sz="1800" kern="1200">
          <a:solidFill>
            <a:schemeClr val="tx1"/>
          </a:solidFill>
          <a:latin typeface="+mn-lt"/>
          <a:ea typeface="+mn-ea"/>
          <a:cs typeface="+mn-cs"/>
        </a:defRPr>
      </a:lvl1pPr>
      <a:lvl2pPr marL="466298" algn="l" defTabSz="932597" rtl="0" eaLnBrk="1" latinLnBrk="0" hangingPunct="1">
        <a:defRPr sz="1800" kern="1200">
          <a:solidFill>
            <a:schemeClr val="tx1"/>
          </a:solidFill>
          <a:latin typeface="+mn-lt"/>
          <a:ea typeface="+mn-ea"/>
          <a:cs typeface="+mn-cs"/>
        </a:defRPr>
      </a:lvl2pPr>
      <a:lvl3pPr marL="932597" algn="l" defTabSz="932597" rtl="0" eaLnBrk="1" latinLnBrk="0" hangingPunct="1">
        <a:defRPr sz="1800" kern="1200">
          <a:solidFill>
            <a:schemeClr val="tx1"/>
          </a:solidFill>
          <a:latin typeface="+mn-lt"/>
          <a:ea typeface="+mn-ea"/>
          <a:cs typeface="+mn-cs"/>
        </a:defRPr>
      </a:lvl3pPr>
      <a:lvl4pPr marL="1398895" algn="l" defTabSz="932597" rtl="0" eaLnBrk="1" latinLnBrk="0" hangingPunct="1">
        <a:defRPr sz="1800" kern="1200">
          <a:solidFill>
            <a:schemeClr val="tx1"/>
          </a:solidFill>
          <a:latin typeface="+mn-lt"/>
          <a:ea typeface="+mn-ea"/>
          <a:cs typeface="+mn-cs"/>
        </a:defRPr>
      </a:lvl4pPr>
      <a:lvl5pPr marL="1865193" algn="l" defTabSz="932597" rtl="0" eaLnBrk="1" latinLnBrk="0" hangingPunct="1">
        <a:defRPr sz="1800" kern="1200">
          <a:solidFill>
            <a:schemeClr val="tx1"/>
          </a:solidFill>
          <a:latin typeface="+mn-lt"/>
          <a:ea typeface="+mn-ea"/>
          <a:cs typeface="+mn-cs"/>
        </a:defRPr>
      </a:lvl5pPr>
      <a:lvl6pPr marL="2331491" algn="l" defTabSz="932597" rtl="0" eaLnBrk="1" latinLnBrk="0" hangingPunct="1">
        <a:defRPr sz="1800" kern="1200">
          <a:solidFill>
            <a:schemeClr val="tx1"/>
          </a:solidFill>
          <a:latin typeface="+mn-lt"/>
          <a:ea typeface="+mn-ea"/>
          <a:cs typeface="+mn-cs"/>
        </a:defRPr>
      </a:lvl6pPr>
      <a:lvl7pPr marL="2797790" algn="l" defTabSz="932597" rtl="0" eaLnBrk="1" latinLnBrk="0" hangingPunct="1">
        <a:defRPr sz="1800" kern="1200">
          <a:solidFill>
            <a:schemeClr val="tx1"/>
          </a:solidFill>
          <a:latin typeface="+mn-lt"/>
          <a:ea typeface="+mn-ea"/>
          <a:cs typeface="+mn-cs"/>
        </a:defRPr>
      </a:lvl7pPr>
      <a:lvl8pPr marL="3264088" algn="l" defTabSz="932597" rtl="0" eaLnBrk="1" latinLnBrk="0" hangingPunct="1">
        <a:defRPr sz="1800" kern="1200">
          <a:solidFill>
            <a:schemeClr val="tx1"/>
          </a:solidFill>
          <a:latin typeface="+mn-lt"/>
          <a:ea typeface="+mn-ea"/>
          <a:cs typeface="+mn-cs"/>
        </a:defRPr>
      </a:lvl8pPr>
      <a:lvl9pPr marL="3730386" algn="l" defTabSz="93259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6" userDrawn="1">
          <p15:clr>
            <a:srgbClr val="A4A3A4"/>
          </p15:clr>
        </p15:guide>
        <p15:guide id="2" pos="196" userDrawn="1">
          <p15:clr>
            <a:srgbClr val="A4A3A4"/>
          </p15:clr>
        </p15:guide>
        <p15:guide id="3" orient="horz" pos="392" userDrawn="1">
          <p15:clr>
            <a:srgbClr val="F26B43"/>
          </p15:clr>
        </p15:guide>
        <p15:guide id="5" orient="horz" pos="4210" userDrawn="1">
          <p15:clr>
            <a:srgbClr val="A4A3A4"/>
          </p15:clr>
        </p15:guide>
        <p15:guide id="6" orient="horz" pos="4014" userDrawn="1">
          <p15:clr>
            <a:srgbClr val="F26B43"/>
          </p15:clr>
        </p15:guide>
        <p15:guide id="7" pos="7442" userDrawn="1">
          <p15:clr>
            <a:srgbClr val="F26B43"/>
          </p15:clr>
        </p15:guide>
        <p15:guide id="8" pos="7638" userDrawn="1">
          <p15:clr>
            <a:srgbClr val="A4A3A4"/>
          </p15:clr>
        </p15:guide>
        <p15:guide id="9" pos="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xml"/><Relationship Id="rId7" Type="http://schemas.microsoft.com/office/2007/relationships/diagramDrawing" Target="../diagrams/drawing3.xml"/><Relationship Id="rId2" Type="http://schemas.microsoft.com/office/2018/10/relationships/comments" Target="../comments/modernComment_1D2_71F65BF7.xml"/><Relationship Id="rId1" Type="http://schemas.openxmlformats.org/officeDocument/2006/relationships/slideLayout" Target="../slideLayouts/slideLayout2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microsoft.com/office/2018/10/relationships/comments" Target="../comments/modernComment_1D0_810D7A26.xml"/><Relationship Id="rId7" Type="http://schemas.openxmlformats.org/officeDocument/2006/relationships/diagramLayout" Target="../diagrams/layout4.xml"/><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diagramData" Target="../diagrams/data4.xml"/><Relationship Id="rId5" Type="http://schemas.openxmlformats.org/officeDocument/2006/relationships/image" Target="../media/image32.png"/><Relationship Id="rId10" Type="http://schemas.microsoft.com/office/2007/relationships/diagramDrawing" Target="../diagrams/drawing4.xml"/><Relationship Id="rId4" Type="http://schemas.openxmlformats.org/officeDocument/2006/relationships/image" Target="../media/image31.png"/><Relationship Id="rId9" Type="http://schemas.openxmlformats.org/officeDocument/2006/relationships/diagramColors" Target="../diagrams/colors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4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5.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8" Type="http://schemas.microsoft.com/office/2007/relationships/diagramDrawing" Target="../diagrams/drawing10.xml"/><Relationship Id="rId3" Type="http://schemas.microsoft.com/office/2018/10/relationships/comments" Target="../comments/modernComment_1B4_710D9535.xml"/><Relationship Id="rId7" Type="http://schemas.openxmlformats.org/officeDocument/2006/relationships/diagramColors" Target="../diagrams/colors10.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B6_C890B5E3.xm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0EAE-6A44-4924-927C-2A9FBEA5EC51}"/>
              </a:ext>
            </a:extLst>
          </p:cNvPr>
          <p:cNvSpPr>
            <a:spLocks noGrp="1"/>
          </p:cNvSpPr>
          <p:nvPr>
            <p:ph type="title"/>
          </p:nvPr>
        </p:nvSpPr>
        <p:spPr/>
        <p:txBody>
          <a:bodyPr/>
          <a:lstStyle/>
          <a:p>
            <a:r>
              <a:rPr lang="en-US">
                <a:cs typeface="Segoe UI"/>
              </a:rPr>
              <a:t>WorkshopPLUS – Power Apps for Power Users 1 Day with Lab</a:t>
            </a:r>
            <a:br>
              <a:rPr lang="en-US"/>
            </a:br>
            <a:br>
              <a:rPr lang="en-US">
                <a:cs typeface="Segoe UI"/>
              </a:rPr>
            </a:br>
            <a:r>
              <a:rPr lang="en-US">
                <a:cs typeface="Segoe UI"/>
              </a:rPr>
              <a:t>Module 4: Implementing through visual designs</a:t>
            </a:r>
            <a:br>
              <a:rPr lang="en-US"/>
            </a:br>
            <a:endParaRPr lang="en-US"/>
          </a:p>
        </p:txBody>
      </p:sp>
    </p:spTree>
    <p:extLst>
      <p:ext uri="{BB962C8B-B14F-4D97-AF65-F5344CB8AC3E}">
        <p14:creationId xmlns:p14="http://schemas.microsoft.com/office/powerpoint/2010/main" val="335318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0EB3-F6A0-4D6F-A996-960C8C82E7C4}"/>
              </a:ext>
            </a:extLst>
          </p:cNvPr>
          <p:cNvSpPr>
            <a:spLocks noGrp="1"/>
          </p:cNvSpPr>
          <p:nvPr>
            <p:ph type="title"/>
          </p:nvPr>
        </p:nvSpPr>
        <p:spPr/>
        <p:txBody>
          <a:bodyPr/>
          <a:lstStyle/>
          <a:p>
            <a:r>
              <a:rPr lang="en-US"/>
              <a:t>Display user data – Users, managers, and direct reports</a:t>
            </a:r>
          </a:p>
        </p:txBody>
      </p:sp>
      <p:sp>
        <p:nvSpPr>
          <p:cNvPr id="5" name="AutoShape 2" descr="Rename control">
            <a:extLst>
              <a:ext uri="{FF2B5EF4-FFF2-40B4-BE49-F238E27FC236}">
                <a16:creationId xmlns:a16="http://schemas.microsoft.com/office/drawing/2014/main" id="{9F5811A7-2DD0-4C6B-95B2-9AE960EF8239}"/>
              </a:ext>
            </a:extLst>
          </p:cNvPr>
          <p:cNvSpPr>
            <a:spLocks noChangeAspect="1" noChangeArrowheads="1"/>
          </p:cNvSpPr>
          <p:nvPr/>
        </p:nvSpPr>
        <p:spPr bwMode="auto">
          <a:xfrm>
            <a:off x="157935" y="-2198742"/>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aphicFrame>
        <p:nvGraphicFramePr>
          <p:cNvPr id="8" name="Diagram 7">
            <a:extLst>
              <a:ext uri="{FF2B5EF4-FFF2-40B4-BE49-F238E27FC236}">
                <a16:creationId xmlns:a16="http://schemas.microsoft.com/office/drawing/2014/main" id="{32D7B40F-E60F-4D48-9F42-D726973ACF2C}"/>
              </a:ext>
            </a:extLst>
          </p:cNvPr>
          <p:cNvGraphicFramePr/>
          <p:nvPr>
            <p:extLst>
              <p:ext uri="{D42A27DB-BD31-4B8C-83A1-F6EECF244321}">
                <p14:modId xmlns:p14="http://schemas.microsoft.com/office/powerpoint/2010/main" val="470767153"/>
              </p:ext>
            </p:extLst>
          </p:nvPr>
        </p:nvGraphicFramePr>
        <p:xfrm>
          <a:off x="4541837" y="1672640"/>
          <a:ext cx="5861851" cy="3649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590E80D0-CDBA-4544-977A-3A114785B5B2}"/>
              </a:ext>
            </a:extLst>
          </p:cNvPr>
          <p:cNvSpPr/>
          <p:nvPr/>
        </p:nvSpPr>
        <p:spPr>
          <a:xfrm>
            <a:off x="468803" y="5402261"/>
            <a:ext cx="11693035" cy="1384995"/>
          </a:xfrm>
          <a:prstGeom prst="rect">
            <a:avLst/>
          </a:prstGeom>
        </p:spPr>
        <p:txBody>
          <a:bodyPr wrap="square">
            <a:spAutoFit/>
          </a:bodyPr>
          <a:lstStyle/>
          <a:p>
            <a:pPr lvl="0" defTabSz="932597" eaLnBrk="0" fontAlgn="base" hangingPunct="0">
              <a:spcBef>
                <a:spcPct val="0"/>
              </a:spcBef>
              <a:spcAft>
                <a:spcPct val="0"/>
              </a:spcAft>
            </a:pPr>
            <a:r>
              <a:rPr lang="en-US" altLang="en-US" sz="2800" b="1">
                <a:solidFill>
                  <a:srgbClr val="000000"/>
                </a:solidFill>
                <a:cs typeface="Segoe UI" panose="020B0502040204020203" pitchFamily="34" charset="0"/>
              </a:rPr>
              <a:t>Available properties: </a:t>
            </a:r>
            <a:r>
              <a:rPr lang="en-US" sz="2800">
                <a:solidFill>
                  <a:schemeClr val="tx1">
                    <a:lumMod val="50000"/>
                  </a:schemeClr>
                </a:solidFill>
              </a:rPr>
              <a:t>Department, DisplayName, GivenName , Id, JobTitle, Mail, MailNickname, Surname, TelephoneNumber, UserPrincipalName, and AccountEnabled</a:t>
            </a:r>
          </a:p>
        </p:txBody>
      </p:sp>
    </p:spTree>
    <p:extLst>
      <p:ext uri="{BB962C8B-B14F-4D97-AF65-F5344CB8AC3E}">
        <p14:creationId xmlns:p14="http://schemas.microsoft.com/office/powerpoint/2010/main" val="6452575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7E28-609D-4C5C-860F-973581BB3160}"/>
              </a:ext>
            </a:extLst>
          </p:cNvPr>
          <p:cNvSpPr>
            <a:spLocks noGrp="1"/>
          </p:cNvSpPr>
          <p:nvPr>
            <p:ph type="title"/>
          </p:nvPr>
        </p:nvSpPr>
        <p:spPr/>
        <p:txBody>
          <a:bodyPr/>
          <a:lstStyle/>
          <a:p>
            <a:r>
              <a:rPr lang="en-US"/>
              <a:t>Display user data – Search for users</a:t>
            </a:r>
          </a:p>
        </p:txBody>
      </p:sp>
      <p:sp>
        <p:nvSpPr>
          <p:cNvPr id="6" name="Text Placeholder 5">
            <a:extLst>
              <a:ext uri="{FF2B5EF4-FFF2-40B4-BE49-F238E27FC236}">
                <a16:creationId xmlns:a16="http://schemas.microsoft.com/office/drawing/2014/main" id="{5DDBC595-65B3-4CAE-8217-2CEC1330753C}"/>
              </a:ext>
            </a:extLst>
          </p:cNvPr>
          <p:cNvSpPr>
            <a:spLocks noGrp="1"/>
          </p:cNvSpPr>
          <p:nvPr>
            <p:ph type="body" sz="quarter" idx="10"/>
          </p:nvPr>
        </p:nvSpPr>
        <p:spPr/>
        <p:txBody>
          <a:bodyPr/>
          <a:lstStyle/>
          <a:p>
            <a:endParaRPr lang="en-US"/>
          </a:p>
        </p:txBody>
      </p:sp>
      <p:sp>
        <p:nvSpPr>
          <p:cNvPr id="7" name="Rectangle 6">
            <a:extLst>
              <a:ext uri="{FF2B5EF4-FFF2-40B4-BE49-F238E27FC236}">
                <a16:creationId xmlns:a16="http://schemas.microsoft.com/office/drawing/2014/main" id="{6EF8C20D-98F5-49E3-8F5B-CB750B87AA08}"/>
              </a:ext>
            </a:extLst>
          </p:cNvPr>
          <p:cNvSpPr/>
          <p:nvPr/>
        </p:nvSpPr>
        <p:spPr bwMode="auto">
          <a:xfrm>
            <a:off x="761313" y="5938713"/>
            <a:ext cx="10846894" cy="659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b="1">
                <a:gradFill>
                  <a:gsLst>
                    <a:gs pos="0">
                      <a:srgbClr val="FFFFFF"/>
                    </a:gs>
                    <a:gs pos="100000">
                      <a:srgbClr val="FFFFFF"/>
                    </a:gs>
                  </a:gsLst>
                  <a:lin ang="5400000" scaled="0"/>
                </a:gradFill>
                <a:ea typeface="Segoe UI" pitchFamily="34" charset="0"/>
                <a:cs typeface="Segoe UI" pitchFamily="34" charset="0"/>
              </a:rPr>
              <a:t>Note</a:t>
            </a:r>
            <a:r>
              <a:rPr lang="en-US" sz="2448">
                <a:gradFill>
                  <a:gsLst>
                    <a:gs pos="0">
                      <a:srgbClr val="FFFFFF"/>
                    </a:gs>
                    <a:gs pos="100000">
                      <a:srgbClr val="FFFFFF"/>
                    </a:gs>
                  </a:gsLst>
                  <a:lin ang="5400000" scaled="0"/>
                </a:gradFill>
                <a:ea typeface="Segoe UI" pitchFamily="34" charset="0"/>
                <a:cs typeface="Segoe UI" pitchFamily="34" charset="0"/>
              </a:rPr>
              <a:t>: Functions are case sensitive ‘searchTerm’ must have upper case “T”.</a:t>
            </a:r>
          </a:p>
        </p:txBody>
      </p:sp>
      <p:pic>
        <p:nvPicPr>
          <p:cNvPr id="8" name="Picture 7">
            <a:extLst>
              <a:ext uri="{FF2B5EF4-FFF2-40B4-BE49-F238E27FC236}">
                <a16:creationId xmlns:a16="http://schemas.microsoft.com/office/drawing/2014/main" id="{C8A9E928-657D-438C-A8DC-82CBCE28A766}"/>
              </a:ext>
            </a:extLst>
          </p:cNvPr>
          <p:cNvPicPr>
            <a:picLocks noChangeAspect="1"/>
          </p:cNvPicPr>
          <p:nvPr/>
        </p:nvPicPr>
        <p:blipFill>
          <a:blip r:embed="rId3"/>
          <a:stretch>
            <a:fillRect/>
          </a:stretch>
        </p:blipFill>
        <p:spPr>
          <a:xfrm>
            <a:off x="761313" y="1207387"/>
            <a:ext cx="7224985" cy="2854905"/>
          </a:xfrm>
          <a:prstGeom prst="rect">
            <a:avLst/>
          </a:prstGeom>
        </p:spPr>
      </p:pic>
      <p:pic>
        <p:nvPicPr>
          <p:cNvPr id="10" name="Picture 9">
            <a:extLst>
              <a:ext uri="{FF2B5EF4-FFF2-40B4-BE49-F238E27FC236}">
                <a16:creationId xmlns:a16="http://schemas.microsoft.com/office/drawing/2014/main" id="{53CD7D4A-2F3E-4509-99D7-F602F9FD95CC}"/>
              </a:ext>
            </a:extLst>
          </p:cNvPr>
          <p:cNvPicPr>
            <a:picLocks noChangeAspect="1"/>
          </p:cNvPicPr>
          <p:nvPr/>
        </p:nvPicPr>
        <p:blipFill>
          <a:blip r:embed="rId4"/>
          <a:stretch>
            <a:fillRect/>
          </a:stretch>
        </p:blipFill>
        <p:spPr>
          <a:xfrm>
            <a:off x="7501004" y="3497263"/>
            <a:ext cx="4107203" cy="2064316"/>
          </a:xfrm>
          <a:prstGeom prst="rect">
            <a:avLst/>
          </a:prstGeom>
        </p:spPr>
      </p:pic>
    </p:spTree>
    <p:extLst>
      <p:ext uri="{BB962C8B-B14F-4D97-AF65-F5344CB8AC3E}">
        <p14:creationId xmlns:p14="http://schemas.microsoft.com/office/powerpoint/2010/main" val="35714922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C2CF8-3E7E-4565-B3CC-211D2C85D64E}"/>
              </a:ext>
            </a:extLst>
          </p:cNvPr>
          <p:cNvSpPr>
            <a:spLocks noGrp="1"/>
          </p:cNvSpPr>
          <p:nvPr>
            <p:ph type="title"/>
          </p:nvPr>
        </p:nvSpPr>
        <p:spPr>
          <a:xfrm>
            <a:off x="2103437" y="373062"/>
            <a:ext cx="3886518" cy="849463"/>
          </a:xfrm>
        </p:spPr>
        <p:txBody>
          <a:bodyPr/>
          <a:lstStyle/>
          <a:p>
            <a:r>
              <a:rPr lang="en-US"/>
              <a:t>Display user data</a:t>
            </a:r>
          </a:p>
        </p:txBody>
      </p:sp>
      <p:sp>
        <p:nvSpPr>
          <p:cNvPr id="3" name="Text Placeholder 2">
            <a:extLst>
              <a:ext uri="{FF2B5EF4-FFF2-40B4-BE49-F238E27FC236}">
                <a16:creationId xmlns:a16="http://schemas.microsoft.com/office/drawing/2014/main" id="{F716AF8F-233C-4168-AE9E-0E2A0387D7D3}"/>
              </a:ext>
            </a:extLst>
          </p:cNvPr>
          <p:cNvSpPr>
            <a:spLocks noGrp="1"/>
          </p:cNvSpPr>
          <p:nvPr>
            <p:ph type="body" sz="quarter" idx="12"/>
          </p:nvPr>
        </p:nvSpPr>
        <p:spPr>
          <a:xfrm>
            <a:off x="274320" y="3017520"/>
            <a:ext cx="5486400" cy="1846659"/>
          </a:xfrm>
        </p:spPr>
        <p:txBody>
          <a:bodyPr/>
          <a:lstStyle/>
          <a:p>
            <a:r>
              <a:rPr lang="en-US">
                <a:latin typeface="+mj-lt"/>
              </a:rPr>
              <a:t>Add functionality to app to show current user and manager in Power Apps</a:t>
            </a:r>
          </a:p>
        </p:txBody>
      </p:sp>
    </p:spTree>
    <p:extLst>
      <p:ext uri="{BB962C8B-B14F-4D97-AF65-F5344CB8AC3E}">
        <p14:creationId xmlns:p14="http://schemas.microsoft.com/office/powerpoint/2010/main" val="2710782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049F7-3874-49E0-B84E-891FE7C724E2}"/>
              </a:ext>
            </a:extLst>
          </p:cNvPr>
          <p:cNvSpPr>
            <a:spLocks noGrp="1"/>
          </p:cNvSpPr>
          <p:nvPr>
            <p:ph type="title"/>
          </p:nvPr>
        </p:nvSpPr>
        <p:spPr/>
        <p:txBody>
          <a:bodyPr/>
          <a:lstStyle/>
          <a:p>
            <a:r>
              <a:rPr lang="en-US"/>
              <a:t>Configuring your App to be Responsive</a:t>
            </a:r>
          </a:p>
        </p:txBody>
      </p:sp>
      <p:sp>
        <p:nvSpPr>
          <p:cNvPr id="5" name="Content Placeholder 4">
            <a:extLst>
              <a:ext uri="{FF2B5EF4-FFF2-40B4-BE49-F238E27FC236}">
                <a16:creationId xmlns:a16="http://schemas.microsoft.com/office/drawing/2014/main" id="{E7A76D0E-6919-481A-8CF8-93533EF7DB91}"/>
              </a:ext>
            </a:extLst>
          </p:cNvPr>
          <p:cNvSpPr>
            <a:spLocks noGrp="1"/>
          </p:cNvSpPr>
          <p:nvPr>
            <p:ph sz="quarter" idx="11"/>
          </p:nvPr>
        </p:nvSpPr>
        <p:spPr>
          <a:xfrm>
            <a:off x="274638" y="1216152"/>
            <a:ext cx="11888787" cy="683264"/>
          </a:xfrm>
        </p:spPr>
        <p:txBody>
          <a:bodyPr/>
          <a:lstStyle/>
          <a:p>
            <a:r>
              <a:rPr lang="en-US"/>
              <a:t>Step 1: Before designing consider the following:</a:t>
            </a:r>
          </a:p>
        </p:txBody>
      </p:sp>
      <p:graphicFrame>
        <p:nvGraphicFramePr>
          <p:cNvPr id="6" name="Diagram 5">
            <a:extLst>
              <a:ext uri="{FF2B5EF4-FFF2-40B4-BE49-F238E27FC236}">
                <a16:creationId xmlns:a16="http://schemas.microsoft.com/office/drawing/2014/main" id="{86C360FC-4018-4E43-A74D-B7BC2462BEA5}"/>
              </a:ext>
            </a:extLst>
          </p:cNvPr>
          <p:cNvGraphicFramePr/>
          <p:nvPr>
            <p:extLst>
              <p:ext uri="{D42A27DB-BD31-4B8C-83A1-F6EECF244321}">
                <p14:modId xmlns:p14="http://schemas.microsoft.com/office/powerpoint/2010/main" val="1141853983"/>
              </p:ext>
            </p:extLst>
          </p:nvPr>
        </p:nvGraphicFramePr>
        <p:xfrm>
          <a:off x="414338" y="1899415"/>
          <a:ext cx="11630025" cy="4799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20185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53D8-F3EB-445E-8B5F-9DF59E66FA4E}"/>
              </a:ext>
            </a:extLst>
          </p:cNvPr>
          <p:cNvSpPr>
            <a:spLocks noGrp="1"/>
          </p:cNvSpPr>
          <p:nvPr>
            <p:ph type="title"/>
          </p:nvPr>
        </p:nvSpPr>
        <p:spPr/>
        <p:txBody>
          <a:bodyPr/>
          <a:lstStyle/>
          <a:p>
            <a:r>
              <a:rPr lang="en-US"/>
              <a:t>Configuring your App to be Responsive</a:t>
            </a:r>
          </a:p>
        </p:txBody>
      </p:sp>
      <p:sp>
        <p:nvSpPr>
          <p:cNvPr id="3" name="Content Placeholder 2">
            <a:extLst>
              <a:ext uri="{FF2B5EF4-FFF2-40B4-BE49-F238E27FC236}">
                <a16:creationId xmlns:a16="http://schemas.microsoft.com/office/drawing/2014/main" id="{965277D9-809B-4268-B555-B5E2C3FDF8F6}"/>
              </a:ext>
            </a:extLst>
          </p:cNvPr>
          <p:cNvSpPr>
            <a:spLocks noGrp="1"/>
          </p:cNvSpPr>
          <p:nvPr>
            <p:ph sz="quarter" idx="11"/>
          </p:nvPr>
        </p:nvSpPr>
        <p:spPr>
          <a:xfrm>
            <a:off x="274638" y="1216152"/>
            <a:ext cx="11888787" cy="683264"/>
          </a:xfrm>
        </p:spPr>
        <p:txBody>
          <a:bodyPr/>
          <a:lstStyle/>
          <a:p>
            <a:r>
              <a:rPr lang="en-US"/>
              <a:t>Step 2: Configure settings to enable Responsive layout</a:t>
            </a:r>
          </a:p>
        </p:txBody>
      </p:sp>
      <p:graphicFrame>
        <p:nvGraphicFramePr>
          <p:cNvPr id="5" name="Diagram 4">
            <a:extLst>
              <a:ext uri="{FF2B5EF4-FFF2-40B4-BE49-F238E27FC236}">
                <a16:creationId xmlns:a16="http://schemas.microsoft.com/office/drawing/2014/main" id="{7F99C5F6-4F66-4C30-88D4-0AD05E377E9B}"/>
              </a:ext>
            </a:extLst>
          </p:cNvPr>
          <p:cNvGraphicFramePr/>
          <p:nvPr>
            <p:extLst>
              <p:ext uri="{D42A27DB-BD31-4B8C-83A1-F6EECF244321}">
                <p14:modId xmlns:p14="http://schemas.microsoft.com/office/powerpoint/2010/main" val="1160038521"/>
              </p:ext>
            </p:extLst>
          </p:nvPr>
        </p:nvGraphicFramePr>
        <p:xfrm>
          <a:off x="485775" y="2000250"/>
          <a:ext cx="5486400" cy="3094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59CFA23-D930-4963-9CF1-427EC50007D7}"/>
              </a:ext>
            </a:extLst>
          </p:cNvPr>
          <p:cNvPicPr>
            <a:picLocks noChangeAspect="1"/>
          </p:cNvPicPr>
          <p:nvPr/>
        </p:nvPicPr>
        <p:blipFill>
          <a:blip r:embed="rId8"/>
          <a:stretch>
            <a:fillRect/>
          </a:stretch>
        </p:blipFill>
        <p:spPr>
          <a:xfrm>
            <a:off x="6481763" y="2411802"/>
            <a:ext cx="4247378" cy="4184454"/>
          </a:xfrm>
          <a:prstGeom prst="rect">
            <a:avLst/>
          </a:prstGeom>
        </p:spPr>
      </p:pic>
    </p:spTree>
    <p:extLst>
      <p:ext uri="{BB962C8B-B14F-4D97-AF65-F5344CB8AC3E}">
        <p14:creationId xmlns:p14="http://schemas.microsoft.com/office/powerpoint/2010/main" val="1911970807"/>
      </p:ext>
    </p:extLst>
  </p:cSld>
  <p:clrMapOvr>
    <a:masterClrMapping/>
  </p:clrMapOvr>
  <p:transition>
    <p:fade/>
  </p:transition>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06735-71A3-419D-9C9C-1E9ECB00ECBF}"/>
              </a:ext>
            </a:extLst>
          </p:cNvPr>
          <p:cNvSpPr>
            <a:spLocks noGrp="1"/>
          </p:cNvSpPr>
          <p:nvPr>
            <p:ph type="title"/>
          </p:nvPr>
        </p:nvSpPr>
        <p:spPr/>
        <p:txBody>
          <a:bodyPr/>
          <a:lstStyle/>
          <a:p>
            <a:r>
              <a:rPr lang="en-US"/>
              <a:t>Configuring your App to be Responsive</a:t>
            </a:r>
          </a:p>
        </p:txBody>
      </p:sp>
      <p:sp>
        <p:nvSpPr>
          <p:cNvPr id="3" name="Content Placeholder 2">
            <a:extLst>
              <a:ext uri="{FF2B5EF4-FFF2-40B4-BE49-F238E27FC236}">
                <a16:creationId xmlns:a16="http://schemas.microsoft.com/office/drawing/2014/main" id="{D79C6AF3-0DB9-4C95-B3CC-B9A76CB1801B}"/>
              </a:ext>
            </a:extLst>
          </p:cNvPr>
          <p:cNvSpPr>
            <a:spLocks noGrp="1"/>
          </p:cNvSpPr>
          <p:nvPr>
            <p:ph sz="quarter" idx="11"/>
          </p:nvPr>
        </p:nvSpPr>
        <p:spPr>
          <a:xfrm>
            <a:off x="274638" y="1216152"/>
            <a:ext cx="11888787" cy="683264"/>
          </a:xfrm>
        </p:spPr>
        <p:txBody>
          <a:bodyPr/>
          <a:lstStyle/>
          <a:p>
            <a:r>
              <a:rPr lang="en-US"/>
              <a:t>Step 3: Using pre-created layouts vs Containers</a:t>
            </a:r>
          </a:p>
        </p:txBody>
      </p:sp>
      <p:pic>
        <p:nvPicPr>
          <p:cNvPr id="5" name="Picture 4">
            <a:extLst>
              <a:ext uri="{FF2B5EF4-FFF2-40B4-BE49-F238E27FC236}">
                <a16:creationId xmlns:a16="http://schemas.microsoft.com/office/drawing/2014/main" id="{E94C896D-DB81-4969-9866-D82C6E8CC42D}"/>
              </a:ext>
            </a:extLst>
          </p:cNvPr>
          <p:cNvPicPr>
            <a:picLocks noChangeAspect="1"/>
          </p:cNvPicPr>
          <p:nvPr/>
        </p:nvPicPr>
        <p:blipFill>
          <a:blip r:embed="rId3"/>
          <a:stretch>
            <a:fillRect/>
          </a:stretch>
        </p:blipFill>
        <p:spPr>
          <a:xfrm>
            <a:off x="273050" y="1899416"/>
            <a:ext cx="3060762" cy="4994563"/>
          </a:xfrm>
          <a:prstGeom prst="rect">
            <a:avLst/>
          </a:prstGeom>
        </p:spPr>
      </p:pic>
      <p:sp>
        <p:nvSpPr>
          <p:cNvPr id="7" name="Rectangle 6">
            <a:extLst>
              <a:ext uri="{FF2B5EF4-FFF2-40B4-BE49-F238E27FC236}">
                <a16:creationId xmlns:a16="http://schemas.microsoft.com/office/drawing/2014/main" id="{65840701-1D1F-49CC-A8A6-260685590935}"/>
              </a:ext>
            </a:extLst>
          </p:cNvPr>
          <p:cNvSpPr/>
          <p:nvPr/>
        </p:nvSpPr>
        <p:spPr bwMode="auto">
          <a:xfrm>
            <a:off x="442914" y="4900612"/>
            <a:ext cx="2743200" cy="98583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B4F44CA4-7786-46F4-9029-0B964C86CDE4}"/>
              </a:ext>
            </a:extLst>
          </p:cNvPr>
          <p:cNvSpPr txBox="1"/>
          <p:nvPr/>
        </p:nvSpPr>
        <p:spPr>
          <a:xfrm>
            <a:off x="4086225" y="1987290"/>
            <a:ext cx="3957638" cy="456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Layouts are preconfigured easy to use but you have only 3 layouts</a:t>
            </a:r>
          </a:p>
          <a:p>
            <a:pPr marL="809271" lvl="1"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Split-screen</a:t>
            </a:r>
          </a:p>
          <a:p>
            <a:pPr marL="809271" lvl="1"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Sidebar</a:t>
            </a:r>
          </a:p>
          <a:p>
            <a:pPr marL="809271" lvl="1"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3 sections</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Containers allow more flexibility but require configuration</a:t>
            </a:r>
          </a:p>
          <a:p>
            <a:pPr marL="809271" lvl="1"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Vertical</a:t>
            </a:r>
          </a:p>
          <a:p>
            <a:pPr marL="809271" lvl="1"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Horizontal</a:t>
            </a:r>
          </a:p>
          <a:p>
            <a:pPr marL="809271" lvl="1"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Constrained</a:t>
            </a:r>
          </a:p>
          <a:p>
            <a:pPr marL="809271" lvl="1" indent="-342900">
              <a:lnSpc>
                <a:spcPct val="90000"/>
              </a:lnSpc>
              <a:spcAft>
                <a:spcPts val="600"/>
              </a:spcAft>
              <a:buFont typeface="Arial" panose="020B0604020202020204" pitchFamily="34" charset="0"/>
              <a:buChar char="•"/>
            </a:pPr>
            <a:endParaRPr lang="en-US" sz="2400">
              <a:gradFill>
                <a:gsLst>
                  <a:gs pos="2917">
                    <a:schemeClr val="tx1"/>
                  </a:gs>
                  <a:gs pos="30000">
                    <a:schemeClr val="tx1"/>
                  </a:gs>
                </a:gsLst>
                <a:lin ang="5400000" scaled="0"/>
              </a:gradFill>
            </a:endParaRPr>
          </a:p>
        </p:txBody>
      </p:sp>
      <p:pic>
        <p:nvPicPr>
          <p:cNvPr id="13" name="Picture 12">
            <a:extLst>
              <a:ext uri="{FF2B5EF4-FFF2-40B4-BE49-F238E27FC236}">
                <a16:creationId xmlns:a16="http://schemas.microsoft.com/office/drawing/2014/main" id="{1AD9DE30-4C26-4130-B663-6F6F236B0AE4}"/>
              </a:ext>
            </a:extLst>
          </p:cNvPr>
          <p:cNvPicPr>
            <a:picLocks noChangeAspect="1"/>
          </p:cNvPicPr>
          <p:nvPr/>
        </p:nvPicPr>
        <p:blipFill>
          <a:blip r:embed="rId4"/>
          <a:stretch>
            <a:fillRect/>
          </a:stretch>
        </p:blipFill>
        <p:spPr>
          <a:xfrm>
            <a:off x="8796276" y="2142704"/>
            <a:ext cx="3086667" cy="1457746"/>
          </a:xfrm>
          <a:prstGeom prst="rect">
            <a:avLst/>
          </a:prstGeom>
        </p:spPr>
      </p:pic>
      <p:sp>
        <p:nvSpPr>
          <p:cNvPr id="14" name="Rectangle 13">
            <a:extLst>
              <a:ext uri="{FF2B5EF4-FFF2-40B4-BE49-F238E27FC236}">
                <a16:creationId xmlns:a16="http://schemas.microsoft.com/office/drawing/2014/main" id="{4C79CFBD-0437-4B4E-94AC-456A04FD906B}"/>
              </a:ext>
            </a:extLst>
          </p:cNvPr>
          <p:cNvSpPr/>
          <p:nvPr/>
        </p:nvSpPr>
        <p:spPr bwMode="auto">
          <a:xfrm>
            <a:off x="9015413" y="2414588"/>
            <a:ext cx="2257425" cy="108267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85041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25A4-EBF2-49FC-AAB3-C49788DC8FB3}"/>
              </a:ext>
            </a:extLst>
          </p:cNvPr>
          <p:cNvSpPr>
            <a:spLocks noGrp="1"/>
          </p:cNvSpPr>
          <p:nvPr>
            <p:ph type="title"/>
          </p:nvPr>
        </p:nvSpPr>
        <p:spPr/>
        <p:txBody>
          <a:bodyPr/>
          <a:lstStyle/>
          <a:p>
            <a:r>
              <a:rPr lang="en-US"/>
              <a:t>Adding Power Apps to SharePoint via web part </a:t>
            </a:r>
            <a:br>
              <a:rPr lang="en-US"/>
            </a:br>
            <a:endParaRPr lang="en-US"/>
          </a:p>
        </p:txBody>
      </p:sp>
      <p:pic>
        <p:nvPicPr>
          <p:cNvPr id="4" name="Picture 3">
            <a:extLst>
              <a:ext uri="{FF2B5EF4-FFF2-40B4-BE49-F238E27FC236}">
                <a16:creationId xmlns:a16="http://schemas.microsoft.com/office/drawing/2014/main" id="{B007E247-0CE3-4AA4-9E84-568E3C878B51}"/>
              </a:ext>
            </a:extLst>
          </p:cNvPr>
          <p:cNvPicPr>
            <a:picLocks noChangeAspect="1"/>
          </p:cNvPicPr>
          <p:nvPr/>
        </p:nvPicPr>
        <p:blipFill>
          <a:blip r:embed="rId3"/>
          <a:stretch>
            <a:fillRect/>
          </a:stretch>
        </p:blipFill>
        <p:spPr>
          <a:xfrm>
            <a:off x="1319605" y="1731617"/>
            <a:ext cx="9797264" cy="3531290"/>
          </a:xfrm>
          <a:prstGeom prst="rect">
            <a:avLst/>
          </a:prstGeom>
        </p:spPr>
      </p:pic>
    </p:spTree>
    <p:extLst>
      <p:ext uri="{BB962C8B-B14F-4D97-AF65-F5344CB8AC3E}">
        <p14:creationId xmlns:p14="http://schemas.microsoft.com/office/powerpoint/2010/main" val="42393751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4695-91EA-4EF1-81DC-3EAA579CFEB1}"/>
              </a:ext>
            </a:extLst>
          </p:cNvPr>
          <p:cNvSpPr>
            <a:spLocks noGrp="1"/>
          </p:cNvSpPr>
          <p:nvPr>
            <p:ph type="title"/>
          </p:nvPr>
        </p:nvSpPr>
        <p:spPr/>
        <p:txBody>
          <a:bodyPr/>
          <a:lstStyle/>
          <a:p>
            <a:r>
              <a:rPr lang="en-US">
                <a:cs typeface="Segoe UI"/>
              </a:rPr>
              <a:t>Integrating Power Apps and Teams </a:t>
            </a:r>
            <a:endParaRPr lang="en-US"/>
          </a:p>
        </p:txBody>
      </p:sp>
      <p:sp>
        <p:nvSpPr>
          <p:cNvPr id="3" name="Text Placeholder 2">
            <a:extLst>
              <a:ext uri="{FF2B5EF4-FFF2-40B4-BE49-F238E27FC236}">
                <a16:creationId xmlns:a16="http://schemas.microsoft.com/office/drawing/2014/main" id="{99AC15A1-2DDA-4D2C-8F37-EB90704B0E37}"/>
              </a:ext>
            </a:extLst>
          </p:cNvPr>
          <p:cNvSpPr>
            <a:spLocks noGrp="1"/>
          </p:cNvSpPr>
          <p:nvPr>
            <p:ph type="body" sz="quarter" idx="10"/>
          </p:nvPr>
        </p:nvSpPr>
        <p:spPr>
          <a:xfrm>
            <a:off x="274638" y="1212850"/>
            <a:ext cx="11887200" cy="683264"/>
          </a:xfrm>
        </p:spPr>
        <p:txBody>
          <a:bodyPr/>
          <a:lstStyle/>
          <a:p>
            <a:r>
              <a:rPr lang="en-US"/>
              <a:t>Add to Teams like any other app</a:t>
            </a:r>
          </a:p>
        </p:txBody>
      </p:sp>
      <p:pic>
        <p:nvPicPr>
          <p:cNvPr id="4" name="Picture 3">
            <a:extLst>
              <a:ext uri="{FF2B5EF4-FFF2-40B4-BE49-F238E27FC236}">
                <a16:creationId xmlns:a16="http://schemas.microsoft.com/office/drawing/2014/main" id="{1C6369AF-A0DE-45C6-A880-FF2D59E382AA}"/>
              </a:ext>
            </a:extLst>
          </p:cNvPr>
          <p:cNvPicPr>
            <a:picLocks noChangeAspect="1"/>
          </p:cNvPicPr>
          <p:nvPr/>
        </p:nvPicPr>
        <p:blipFill>
          <a:blip r:embed="rId4"/>
          <a:stretch>
            <a:fillRect/>
          </a:stretch>
        </p:blipFill>
        <p:spPr>
          <a:xfrm>
            <a:off x="6218237" y="1900955"/>
            <a:ext cx="5847696" cy="4682021"/>
          </a:xfrm>
          <a:prstGeom prst="rect">
            <a:avLst/>
          </a:prstGeom>
        </p:spPr>
      </p:pic>
      <p:pic>
        <p:nvPicPr>
          <p:cNvPr id="5" name="Picture 4">
            <a:extLst>
              <a:ext uri="{FF2B5EF4-FFF2-40B4-BE49-F238E27FC236}">
                <a16:creationId xmlns:a16="http://schemas.microsoft.com/office/drawing/2014/main" id="{0FE6246A-5343-4F05-816D-BF44B9610110}"/>
              </a:ext>
            </a:extLst>
          </p:cNvPr>
          <p:cNvPicPr>
            <a:picLocks noChangeAspect="1"/>
          </p:cNvPicPr>
          <p:nvPr/>
        </p:nvPicPr>
        <p:blipFill>
          <a:blip r:embed="rId5"/>
          <a:stretch>
            <a:fillRect/>
          </a:stretch>
        </p:blipFill>
        <p:spPr>
          <a:xfrm>
            <a:off x="3779837" y="1945613"/>
            <a:ext cx="2267266" cy="4753638"/>
          </a:xfrm>
          <a:prstGeom prst="rect">
            <a:avLst/>
          </a:prstGeom>
        </p:spPr>
      </p:pic>
      <p:sp>
        <p:nvSpPr>
          <p:cNvPr id="6" name="TextBox 5">
            <a:extLst>
              <a:ext uri="{FF2B5EF4-FFF2-40B4-BE49-F238E27FC236}">
                <a16:creationId xmlns:a16="http://schemas.microsoft.com/office/drawing/2014/main" id="{E3174E46-74E5-41A2-97FD-CC98CF98B5F1}"/>
              </a:ext>
            </a:extLst>
          </p:cNvPr>
          <p:cNvSpPr txBox="1"/>
          <p:nvPr/>
        </p:nvSpPr>
        <p:spPr>
          <a:xfrm>
            <a:off x="579437" y="2430462"/>
            <a:ext cx="3029266" cy="1037207"/>
          </a:xfrm>
          <a:prstGeom prst="rect">
            <a:avLst/>
          </a:prstGeom>
          <a:noFill/>
        </p:spPr>
        <p:txBody>
          <a:bodyPr wrap="squar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a:p>
            <a:pPr marL="342900" indent="-342900">
              <a:lnSpc>
                <a:spcPct val="90000"/>
              </a:lnSpc>
              <a:spcAft>
                <a:spcPts val="600"/>
              </a:spcAft>
              <a:buFontTx/>
              <a:buChar char="-"/>
            </a:pPr>
            <a:endParaRPr lang="en-US" sz="2400" err="1">
              <a:gradFill>
                <a:gsLst>
                  <a:gs pos="2917">
                    <a:schemeClr val="tx1"/>
                  </a:gs>
                  <a:gs pos="30000">
                    <a:schemeClr val="tx1"/>
                  </a:gs>
                </a:gsLst>
                <a:lin ang="5400000" scaled="0"/>
              </a:gradFill>
            </a:endParaRPr>
          </a:p>
        </p:txBody>
      </p:sp>
      <p:graphicFrame>
        <p:nvGraphicFramePr>
          <p:cNvPr id="7" name="Diagram 6">
            <a:extLst>
              <a:ext uri="{FF2B5EF4-FFF2-40B4-BE49-F238E27FC236}">
                <a16:creationId xmlns:a16="http://schemas.microsoft.com/office/drawing/2014/main" id="{6C04ED2D-C098-43E3-8C70-50139FDAFDBD}"/>
              </a:ext>
            </a:extLst>
          </p:cNvPr>
          <p:cNvGraphicFramePr/>
          <p:nvPr>
            <p:extLst>
              <p:ext uri="{D42A27DB-BD31-4B8C-83A1-F6EECF244321}">
                <p14:modId xmlns:p14="http://schemas.microsoft.com/office/powerpoint/2010/main" val="304221120"/>
              </p:ext>
            </p:extLst>
          </p:nvPr>
        </p:nvGraphicFramePr>
        <p:xfrm>
          <a:off x="760570" y="2136352"/>
          <a:ext cx="2667000" cy="457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65144102"/>
      </p:ext>
    </p:extLst>
  </p:cSld>
  <p:clrMapOvr>
    <a:masterClrMapping/>
  </p:clrMapOvr>
  <p:transition>
    <p:fade/>
  </p:transition>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91748" y="373062"/>
            <a:ext cx="4191319" cy="1514261"/>
          </a:xfrm>
        </p:spPr>
        <p:txBody>
          <a:bodyPr/>
          <a:lstStyle/>
          <a:p>
            <a:r>
              <a:rPr lang="en-US"/>
              <a:t>Design gallery and navigation</a:t>
            </a:r>
            <a:endParaRPr lang="en-US">
              <a:solidFill>
                <a:schemeClr val="accent3"/>
              </a:solidFill>
            </a:endParaRPr>
          </a:p>
        </p:txBody>
      </p:sp>
      <p:sp>
        <p:nvSpPr>
          <p:cNvPr id="6" name="TextBox 5">
            <a:extLst>
              <a:ext uri="{FF2B5EF4-FFF2-40B4-BE49-F238E27FC236}">
                <a16:creationId xmlns:a16="http://schemas.microsoft.com/office/drawing/2014/main" id="{145E0218-B18F-4716-B74B-DEF2045B9560}"/>
              </a:ext>
            </a:extLst>
          </p:cNvPr>
          <p:cNvSpPr txBox="1"/>
          <p:nvPr/>
        </p:nvSpPr>
        <p:spPr>
          <a:xfrm>
            <a:off x="457519" y="2323183"/>
            <a:ext cx="5303519" cy="5059847"/>
          </a:xfrm>
          <a:prstGeom prst="rect">
            <a:avLst/>
          </a:prstGeom>
          <a:noFill/>
        </p:spPr>
        <p:txBody>
          <a:bodyPr wrap="square" lIns="182880" tIns="146304" rIns="182880" bIns="146304" rtlCol="0">
            <a:spAutoFit/>
          </a:bodyPr>
          <a:lstStyle/>
          <a:p>
            <a:pPr>
              <a:buNone/>
            </a:pPr>
            <a:r>
              <a:rPr lang="en-US" b="1"/>
              <a:t>Objectives</a:t>
            </a:r>
          </a:p>
          <a:p>
            <a:pPr marL="342900" indent="-342900">
              <a:buFont typeface="Arial" panose="020B0604020202020204" pitchFamily="34" charset="0"/>
              <a:buChar char="•"/>
            </a:pPr>
            <a:r>
              <a:rPr lang="en-US"/>
              <a:t>After completing this lab, you will be able to:</a:t>
            </a:r>
          </a:p>
          <a:p>
            <a:pPr marL="342900" indent="-342900">
              <a:buFont typeface="Arial" panose="020B0604020202020204" pitchFamily="34" charset="0"/>
              <a:buChar char="•"/>
            </a:pPr>
            <a:r>
              <a:rPr lang="en-US"/>
              <a:t>Add Compare Screen</a:t>
            </a:r>
            <a:endParaRPr lang="en-US" i="1"/>
          </a:p>
          <a:p>
            <a:pPr marL="342900" indent="-342900">
              <a:buFont typeface="Arial" panose="020B0604020202020204" pitchFamily="34" charset="0"/>
              <a:buChar char="•"/>
            </a:pPr>
            <a:r>
              <a:rPr lang="en-US"/>
              <a:t>Remove and add controls to the gallery</a:t>
            </a:r>
            <a:endParaRPr lang="en-US" i="1"/>
          </a:p>
          <a:p>
            <a:pPr marL="342900" indent="-342900">
              <a:buFont typeface="Arial" panose="020B0604020202020204" pitchFamily="34" charset="0"/>
              <a:buChar char="•"/>
            </a:pPr>
            <a:r>
              <a:rPr lang="en-US"/>
              <a:t>Highlight selected device</a:t>
            </a:r>
            <a:endParaRPr lang="en-US" i="1"/>
          </a:p>
          <a:p>
            <a:pPr marL="342900" indent="-342900">
              <a:buFont typeface="Arial" panose="020B0604020202020204" pitchFamily="34" charset="0"/>
              <a:buChar char="•"/>
            </a:pPr>
            <a:r>
              <a:rPr lang="en-US"/>
              <a:t>Add icon to navigate</a:t>
            </a:r>
            <a:endParaRPr lang="en-US" i="1"/>
          </a:p>
          <a:p>
            <a:pPr marL="342900" indent="-342900">
              <a:buFont typeface="Arial" panose="020B0604020202020204" pitchFamily="34" charset="0"/>
              <a:buChar char="•"/>
            </a:pPr>
            <a:r>
              <a:rPr lang="en-US"/>
              <a:t>Test the app</a:t>
            </a:r>
          </a:p>
          <a:p>
            <a:pPr lvl="0"/>
            <a:endParaRPr lang="en-US"/>
          </a:p>
          <a:p>
            <a:pPr lvl="0"/>
            <a:r>
              <a:rPr lang="en-US" b="1"/>
              <a:t>Scenario</a:t>
            </a:r>
          </a:p>
          <a:p>
            <a:pPr lvl="0"/>
            <a:r>
              <a:rPr lang="en-US"/>
              <a:t>The organization wishes to build apps using the Power Apps platform to take advantage of No Code/Low Code application development in the cloud. As part of this effort, you are required to add compare screens, add/remove gallery controls, manipulate the navigation, and test the functionality of your app.</a:t>
            </a:r>
          </a:p>
          <a:p>
            <a:pPr>
              <a:lnSpc>
                <a:spcPct val="90000"/>
              </a:lnSpc>
              <a:spcAft>
                <a:spcPts val="600"/>
              </a:spcAft>
            </a:pP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512381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1F3F-E368-4207-9110-B3F223691D5D}"/>
              </a:ext>
            </a:extLst>
          </p:cNvPr>
          <p:cNvSpPr>
            <a:spLocks noGrp="1"/>
          </p:cNvSpPr>
          <p:nvPr>
            <p:ph type="title"/>
          </p:nvPr>
        </p:nvSpPr>
        <p:spPr/>
        <p:txBody>
          <a:bodyPr/>
          <a:lstStyle/>
          <a:p>
            <a:r>
              <a:rPr lang="en-US"/>
              <a:t>What do we mean accessibility?</a:t>
            </a:r>
          </a:p>
        </p:txBody>
      </p:sp>
      <p:graphicFrame>
        <p:nvGraphicFramePr>
          <p:cNvPr id="4" name="Content Placeholder 3">
            <a:extLst>
              <a:ext uri="{FF2B5EF4-FFF2-40B4-BE49-F238E27FC236}">
                <a16:creationId xmlns:a16="http://schemas.microsoft.com/office/drawing/2014/main" id="{7CB14820-C6C6-42B3-9CF4-4E8DAFF54FF8}"/>
              </a:ext>
            </a:extLst>
          </p:cNvPr>
          <p:cNvGraphicFramePr>
            <a:graphicFrameLocks noGrp="1"/>
          </p:cNvGraphicFramePr>
          <p:nvPr>
            <p:ph sz="quarter" idx="13"/>
          </p:nvPr>
        </p:nvGraphicFramePr>
        <p:xfrm>
          <a:off x="633720" y="2253791"/>
          <a:ext cx="11097332" cy="1991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528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48139" y="294677"/>
            <a:ext cx="11887454" cy="471159"/>
          </a:xfrm>
        </p:spPr>
        <p:txBody>
          <a:bodyPr/>
          <a:lstStyle/>
          <a:p>
            <a:r>
              <a:rPr lang="en-US">
                <a:noFill/>
              </a:rPr>
              <a:t>Disclaimer</a:t>
            </a:r>
          </a:p>
        </p:txBody>
      </p:sp>
    </p:spTree>
    <p:custDataLst>
      <p:tags r:id="rId1"/>
    </p:custDataLst>
    <p:extLst>
      <p:ext uri="{BB962C8B-B14F-4D97-AF65-F5344CB8AC3E}">
        <p14:creationId xmlns:p14="http://schemas.microsoft.com/office/powerpoint/2010/main" val="164297109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69572" y="326411"/>
            <a:ext cx="11097332" cy="495314"/>
          </a:xfrm>
        </p:spPr>
        <p:txBody>
          <a:bodyPr/>
          <a:lstStyle/>
          <a:p>
            <a:r>
              <a:rPr lang="en-US" sz="4896"/>
              <a:t>Who can we help?</a:t>
            </a:r>
          </a:p>
        </p:txBody>
      </p:sp>
      <p:graphicFrame>
        <p:nvGraphicFramePr>
          <p:cNvPr id="8" name="Content Placeholder 7">
            <a:extLst>
              <a:ext uri="{FF2B5EF4-FFF2-40B4-BE49-F238E27FC236}">
                <a16:creationId xmlns:a16="http://schemas.microsoft.com/office/drawing/2014/main" id="{1DBA41CA-20B1-4F10-97CF-799FE73A7504}"/>
              </a:ext>
            </a:extLst>
          </p:cNvPr>
          <p:cNvGraphicFramePr>
            <a:graphicFrameLocks noGrp="1"/>
          </p:cNvGraphicFramePr>
          <p:nvPr>
            <p:ph sz="quarter" idx="13"/>
          </p:nvPr>
        </p:nvGraphicFramePr>
        <p:xfrm>
          <a:off x="669572" y="1436144"/>
          <a:ext cx="11097332" cy="4915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5270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9505-6063-4AE7-9ABF-B96850782255}"/>
              </a:ext>
            </a:extLst>
          </p:cNvPr>
          <p:cNvSpPr>
            <a:spLocks noGrp="1"/>
          </p:cNvSpPr>
          <p:nvPr>
            <p:ph type="title"/>
          </p:nvPr>
        </p:nvSpPr>
        <p:spPr>
          <a:xfrm>
            <a:off x="669572" y="326411"/>
            <a:ext cx="11097332" cy="495314"/>
          </a:xfrm>
        </p:spPr>
        <p:txBody>
          <a:bodyPr/>
          <a:lstStyle/>
          <a:p>
            <a:r>
              <a:rPr lang="en-US" sz="4896"/>
              <a:t>How can we help?</a:t>
            </a:r>
          </a:p>
        </p:txBody>
      </p:sp>
      <p:graphicFrame>
        <p:nvGraphicFramePr>
          <p:cNvPr id="3" name="Diagram 2">
            <a:extLst>
              <a:ext uri="{FF2B5EF4-FFF2-40B4-BE49-F238E27FC236}">
                <a16:creationId xmlns:a16="http://schemas.microsoft.com/office/drawing/2014/main" id="{B56372E7-E322-4481-8558-2B70AFE78706}"/>
              </a:ext>
            </a:extLst>
          </p:cNvPr>
          <p:cNvGraphicFramePr/>
          <p:nvPr>
            <p:extLst>
              <p:ext uri="{D42A27DB-BD31-4B8C-83A1-F6EECF244321}">
                <p14:modId xmlns:p14="http://schemas.microsoft.com/office/powerpoint/2010/main" val="75325146"/>
              </p:ext>
            </p:extLst>
          </p:nvPr>
        </p:nvGraphicFramePr>
        <p:xfrm>
          <a:off x="2073334" y="946867"/>
          <a:ext cx="8289807" cy="5526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1833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F3D2-D446-41BC-8E83-60263558101E}"/>
              </a:ext>
            </a:extLst>
          </p:cNvPr>
          <p:cNvSpPr>
            <a:spLocks noGrp="1"/>
          </p:cNvSpPr>
          <p:nvPr>
            <p:ph type="title"/>
          </p:nvPr>
        </p:nvSpPr>
        <p:spPr/>
        <p:txBody>
          <a:bodyPr/>
          <a:lstStyle/>
          <a:p>
            <a:r>
              <a:rPr lang="en-US"/>
              <a:t>Microsoft Guidelines</a:t>
            </a:r>
          </a:p>
        </p:txBody>
      </p:sp>
      <p:graphicFrame>
        <p:nvGraphicFramePr>
          <p:cNvPr id="6" name="Content Placeholder 5">
            <a:extLst>
              <a:ext uri="{FF2B5EF4-FFF2-40B4-BE49-F238E27FC236}">
                <a16:creationId xmlns:a16="http://schemas.microsoft.com/office/drawing/2014/main" id="{1EAFE4B9-A407-42C5-8069-A773CAF5A10C}"/>
              </a:ext>
            </a:extLst>
          </p:cNvPr>
          <p:cNvGraphicFramePr>
            <a:graphicFrameLocks noGrp="1"/>
          </p:cNvGraphicFramePr>
          <p:nvPr>
            <p:ph sz="quarter" idx="13"/>
          </p:nvPr>
        </p:nvGraphicFramePr>
        <p:xfrm>
          <a:off x="669572" y="1436144"/>
          <a:ext cx="11097332" cy="4915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942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5FA1-383F-4372-84D9-A9AA61C37F3C}"/>
              </a:ext>
            </a:extLst>
          </p:cNvPr>
          <p:cNvSpPr>
            <a:spLocks noGrp="1"/>
          </p:cNvSpPr>
          <p:nvPr>
            <p:ph type="title"/>
          </p:nvPr>
        </p:nvSpPr>
        <p:spPr/>
        <p:txBody>
          <a:bodyPr/>
          <a:lstStyle/>
          <a:p>
            <a:r>
              <a:rPr lang="en-US"/>
              <a:t>Using App checker for Accessibility</a:t>
            </a:r>
          </a:p>
        </p:txBody>
      </p:sp>
      <p:pic>
        <p:nvPicPr>
          <p:cNvPr id="4" name="Content Placeholder 3">
            <a:extLst>
              <a:ext uri="{FF2B5EF4-FFF2-40B4-BE49-F238E27FC236}">
                <a16:creationId xmlns:a16="http://schemas.microsoft.com/office/drawing/2014/main" id="{9E018B64-044F-42B1-ACFF-BDE41384A782}"/>
              </a:ext>
            </a:extLst>
          </p:cNvPr>
          <p:cNvPicPr>
            <a:picLocks noGrp="1" noChangeAspect="1"/>
          </p:cNvPicPr>
          <p:nvPr>
            <p:ph sz="quarter" idx="13"/>
          </p:nvPr>
        </p:nvPicPr>
        <p:blipFill>
          <a:blip r:embed="rId3"/>
          <a:stretch>
            <a:fillRect/>
          </a:stretch>
        </p:blipFill>
        <p:spPr>
          <a:xfrm>
            <a:off x="5380037" y="1497154"/>
            <a:ext cx="3370972" cy="1981782"/>
          </a:xfrm>
          <a:prstGeom prst="rect">
            <a:avLst/>
          </a:prstGeom>
        </p:spPr>
      </p:pic>
      <p:pic>
        <p:nvPicPr>
          <p:cNvPr id="5" name="Picture 4">
            <a:extLst>
              <a:ext uri="{FF2B5EF4-FFF2-40B4-BE49-F238E27FC236}">
                <a16:creationId xmlns:a16="http://schemas.microsoft.com/office/drawing/2014/main" id="{3A88FA3E-C892-4D60-A851-EFFC792DDB0A}"/>
              </a:ext>
            </a:extLst>
          </p:cNvPr>
          <p:cNvPicPr>
            <a:picLocks noChangeAspect="1"/>
          </p:cNvPicPr>
          <p:nvPr/>
        </p:nvPicPr>
        <p:blipFill>
          <a:blip r:embed="rId4"/>
          <a:stretch>
            <a:fillRect/>
          </a:stretch>
        </p:blipFill>
        <p:spPr>
          <a:xfrm>
            <a:off x="9418638" y="336183"/>
            <a:ext cx="2665851" cy="6250443"/>
          </a:xfrm>
          <a:prstGeom prst="rect">
            <a:avLst/>
          </a:prstGeom>
        </p:spPr>
      </p:pic>
      <p:sp>
        <p:nvSpPr>
          <p:cNvPr id="6" name="Rectangle 5">
            <a:extLst>
              <a:ext uri="{FF2B5EF4-FFF2-40B4-BE49-F238E27FC236}">
                <a16:creationId xmlns:a16="http://schemas.microsoft.com/office/drawing/2014/main" id="{E77ADF12-6C69-4721-B724-BEC537408E3F}"/>
              </a:ext>
            </a:extLst>
          </p:cNvPr>
          <p:cNvSpPr/>
          <p:nvPr/>
        </p:nvSpPr>
        <p:spPr>
          <a:xfrm>
            <a:off x="950992" y="3724168"/>
            <a:ext cx="6462144" cy="2015196"/>
          </a:xfrm>
          <a:prstGeom prst="rect">
            <a:avLst/>
          </a:prstGeom>
        </p:spPr>
        <p:txBody>
          <a:bodyPr wrap="square">
            <a:spAutoFit/>
          </a:bodyPr>
          <a:lstStyle/>
          <a:p>
            <a:pPr marL="291436" indent="-291436">
              <a:buFont typeface="Arial" panose="020B0604020202020204" pitchFamily="34" charset="0"/>
              <a:buChar char="•"/>
            </a:pPr>
            <a:r>
              <a:rPr lang="en-US" sz="2448"/>
              <a:t>Finds potential accessibility issues but also explains why each might be a potential problem</a:t>
            </a:r>
          </a:p>
          <a:p>
            <a:pPr marL="291436" indent="-291436">
              <a:buFont typeface="Arial" panose="020B0604020202020204" pitchFamily="34" charset="0"/>
              <a:buChar char="•"/>
            </a:pPr>
            <a:r>
              <a:rPr lang="en-US" sz="2448"/>
              <a:t>Detects screen-reader and keyboard issues for you</a:t>
            </a:r>
          </a:p>
        </p:txBody>
      </p:sp>
    </p:spTree>
    <p:extLst>
      <p:ext uri="{BB962C8B-B14F-4D97-AF65-F5344CB8AC3E}">
        <p14:creationId xmlns:p14="http://schemas.microsoft.com/office/powerpoint/2010/main" val="1493331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76083-E0BD-4112-8B4A-8002B1ED18BD}"/>
              </a:ext>
            </a:extLst>
          </p:cNvPr>
          <p:cNvSpPr>
            <a:spLocks noGrp="1"/>
          </p:cNvSpPr>
          <p:nvPr>
            <p:ph type="title"/>
          </p:nvPr>
        </p:nvSpPr>
        <p:spPr>
          <a:xfrm>
            <a:off x="1417637" y="373062"/>
            <a:ext cx="4572319" cy="1514261"/>
          </a:xfrm>
        </p:spPr>
        <p:txBody>
          <a:bodyPr/>
          <a:lstStyle/>
          <a:p>
            <a:r>
              <a:rPr lang="en-IN"/>
              <a:t>Connect data to your Canvas App</a:t>
            </a:r>
            <a:endParaRPr lang="en-US"/>
          </a:p>
        </p:txBody>
      </p:sp>
      <p:sp>
        <p:nvSpPr>
          <p:cNvPr id="5" name="Text Placeholder 4">
            <a:extLst>
              <a:ext uri="{FF2B5EF4-FFF2-40B4-BE49-F238E27FC236}">
                <a16:creationId xmlns:a16="http://schemas.microsoft.com/office/drawing/2014/main" id="{676E2013-6368-4133-8307-242E57B6D58D}"/>
              </a:ext>
            </a:extLst>
          </p:cNvPr>
          <p:cNvSpPr>
            <a:spLocks noGrp="1"/>
          </p:cNvSpPr>
          <p:nvPr>
            <p:ph type="body" sz="quarter" idx="12"/>
            <p:custDataLst>
              <p:tags r:id="rId1"/>
            </p:custDataLst>
          </p:nvPr>
        </p:nvSpPr>
        <p:spPr>
          <a:xfrm>
            <a:off x="274638" y="2831633"/>
            <a:ext cx="5943599" cy="3877985"/>
          </a:xfrm>
        </p:spPr>
        <p:txBody>
          <a:bodyPr/>
          <a:lstStyle>
            <a:lvl1pPr marL="342900" marR="0" indent="-342900" algn="l" defTabSz="932742" rtl="0" eaLnBrk="1" fontAlgn="auto" latinLnBrk="0" hangingPunct="1">
              <a:buClrTx/>
              <a:buSzPct val="90000"/>
              <a:buFont typeface="Arial" pitchFamily="34" charset="0"/>
              <a:buChar char="•"/>
            </a:lvl1pPr>
            <a:lvl2pPr marL="584200" marR="0" indent="-241300" algn="l" defTabSz="932742" rtl="0" eaLnBrk="1" fontAlgn="auto" latinLnBrk="0" hangingPunct="1">
              <a:buClrTx/>
              <a:buSzPct val="90000"/>
              <a:buFont typeface="Arial" pitchFamily="34" charset="0"/>
              <a:buChar char="•"/>
            </a:lvl2pPr>
            <a:lvl3pPr marL="800100" marR="0" indent="-228600" algn="l" defTabSz="932742" rtl="0" eaLnBrk="1" fontAlgn="auto" latinLnBrk="0" hangingPunct="1">
              <a:buClrTx/>
              <a:buSzPct val="90000"/>
              <a:buFont typeface="Arial" pitchFamily="34" charset="0"/>
              <a:buChar char="•"/>
            </a:lvl3pPr>
            <a:lvl4pPr marL="1028700" marR="0" indent="-228600" algn="l" defTabSz="932742" rtl="0" eaLnBrk="1" fontAlgn="auto" latinLnBrk="0" hangingPunct="1">
              <a:buClrTx/>
              <a:buSzPct val="90000"/>
              <a:buFont typeface="Arial" pitchFamily="34" charset="0"/>
              <a:buChar char="•"/>
            </a:lvl4pPr>
            <a:lvl5pPr marL="1257300" marR="0" indent="-228600" algn="l" defTabSz="932742" rtl="0" eaLnBrk="1" fontAlgn="auto" latinLnBrk="0" hangingPunct="1">
              <a:buClrTx/>
              <a:buSzPct val="90000"/>
              <a:buFont typeface="Arial" pitchFamily="34" charset="0"/>
              <a:buChar char="•"/>
            </a:lvl5pPr>
            <a:lvl6pPr marL="2565040" indent="-233186" algn="l" defTabSz="932742" rtl="0" eaLnBrk="1" latinLnBrk="0" hangingPunct="1">
              <a:buFont typeface="Arial" pitchFamily="34" charset="0"/>
              <a:buChar char="•"/>
            </a:lvl6pPr>
            <a:lvl7pPr marL="3031412" indent="-233186" algn="l" defTabSz="932742" rtl="0" eaLnBrk="1" latinLnBrk="0" hangingPunct="1">
              <a:buFont typeface="Arial" pitchFamily="34" charset="0"/>
              <a:buChar char="•"/>
            </a:lvl7pPr>
            <a:lvl8pPr marL="3497783" indent="-233186" algn="l" defTabSz="932742" rtl="0" eaLnBrk="1" latinLnBrk="0" hangingPunct="1">
              <a:buFont typeface="Arial" pitchFamily="34" charset="0"/>
              <a:buChar char="•"/>
            </a:lvl8pPr>
            <a:lvl9pPr marL="3964155" indent="-233186" algn="l" defTabSz="932742" rtl="0" eaLnBrk="1" latinLnBrk="0" hangingPunct="1">
              <a:buFont typeface="Arial" pitchFamily="34" charset="0"/>
              <a:buChar char="•"/>
            </a:lvl9pPr>
          </a:lstStyle>
          <a:p>
            <a:pPr>
              <a:buNone/>
            </a:pPr>
            <a:r>
              <a:rPr lang="en-US" sz="1600">
                <a:latin typeface="Segoe UI" panose="020B0502040204020203" pitchFamily="34" charset="0"/>
              </a:rPr>
              <a:t>Objectives </a:t>
            </a:r>
          </a:p>
          <a:p>
            <a:pPr marL="0" indent="0">
              <a:buNone/>
            </a:pPr>
            <a:r>
              <a:rPr lang="en-US" sz="1600" b="0">
                <a:latin typeface="Segoe UI" panose="020B0502040204020203" pitchFamily="34" charset="0"/>
              </a:rPr>
              <a:t>After completing this lab, you will be able to:</a:t>
            </a:r>
          </a:p>
          <a:p>
            <a:r>
              <a:rPr lang="en-US" sz="1600" b="0">
                <a:latin typeface="Segoe UI" panose="020B0502040204020203" pitchFamily="34" charset="0"/>
              </a:rPr>
              <a:t>Connect SharePoint list as data source</a:t>
            </a:r>
            <a:endParaRPr lang="en-US" sz="1600" b="0" i="1">
              <a:latin typeface="Segoe UI" panose="020B0502040204020203" pitchFamily="34" charset="0"/>
            </a:endParaRPr>
          </a:p>
          <a:p>
            <a:r>
              <a:rPr lang="en-US" sz="1600" b="0">
                <a:latin typeface="Segoe UI" panose="020B0502040204020203" pitchFamily="34" charset="0"/>
              </a:rPr>
              <a:t>Configure and add form</a:t>
            </a:r>
            <a:endParaRPr lang="en-US" sz="1600" b="0" i="1">
              <a:latin typeface="Segoe UI" panose="020B0502040204020203" pitchFamily="34" charset="0"/>
            </a:endParaRPr>
          </a:p>
          <a:p>
            <a:r>
              <a:rPr lang="en-US" sz="1600" b="0">
                <a:latin typeface="Segoe UI" panose="020B0502040204020203" pitchFamily="34" charset="0"/>
              </a:rPr>
              <a:t>Submit Form</a:t>
            </a:r>
            <a:endParaRPr lang="en-US" sz="1600" b="0" i="1">
              <a:latin typeface="Segoe UI" panose="020B0502040204020203" pitchFamily="34" charset="0"/>
            </a:endParaRPr>
          </a:p>
          <a:p>
            <a:r>
              <a:rPr lang="en-US" sz="1600" b="0">
                <a:latin typeface="Segoe UI" panose="020B0502040204020203" pitchFamily="34" charset="0"/>
              </a:rPr>
              <a:t>Test the app</a:t>
            </a:r>
          </a:p>
          <a:p>
            <a:pPr marL="0" indent="0">
              <a:buNone/>
            </a:pPr>
            <a:endParaRPr lang="en-US" sz="1600" b="0" i="1">
              <a:latin typeface="Segoe UI" panose="020B0502040204020203" pitchFamily="34" charset="0"/>
            </a:endParaRPr>
          </a:p>
          <a:p>
            <a:pPr>
              <a:buNone/>
            </a:pPr>
            <a:r>
              <a:rPr lang="en-US" sz="1600">
                <a:latin typeface="Segoe UI" panose="020B0502040204020203" pitchFamily="34" charset="0"/>
              </a:rPr>
              <a:t>Scenario </a:t>
            </a:r>
          </a:p>
          <a:p>
            <a:pPr>
              <a:buNone/>
            </a:pPr>
            <a:endParaRPr lang="en-US" sz="1600" b="0">
              <a:latin typeface="Segoe UI" panose="020B0502040204020203" pitchFamily="34" charset="0"/>
            </a:endParaRPr>
          </a:p>
          <a:p>
            <a:pPr marL="0" indent="0">
              <a:buNone/>
            </a:pPr>
            <a:r>
              <a:rPr lang="en-US" sz="1600" b="0">
                <a:latin typeface="Segoe UI" panose="020B0502040204020203" pitchFamily="34" charset="0"/>
              </a:rPr>
              <a:t>The organization wishes to build apps using the Power Apps platform to take advantage of No Code/Low Code application development in the cloud. As part of this effort, you are required to add new data source (SharePoint list), configure, add and submit form, add/remove gallery controls, manipulate the navigation, and test the functionality of your app.</a:t>
            </a:r>
          </a:p>
        </p:txBody>
      </p:sp>
    </p:spTree>
    <p:extLst>
      <p:ext uri="{BB962C8B-B14F-4D97-AF65-F5344CB8AC3E}">
        <p14:creationId xmlns:p14="http://schemas.microsoft.com/office/powerpoint/2010/main" val="22658312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8B0570F-865E-40AA-9C41-370124BD70B0}"/>
              </a:ext>
            </a:extLst>
          </p:cNvPr>
          <p:cNvSpPr>
            <a:spLocks noGrp="1"/>
          </p:cNvSpPr>
          <p:nvPr>
            <p:ph type="title"/>
          </p:nvPr>
        </p:nvSpPr>
        <p:spPr>
          <a:xfrm>
            <a:off x="274640" y="1241426"/>
            <a:ext cx="5486399" cy="2695467"/>
          </a:xfrm>
        </p:spPr>
        <p:txBody>
          <a:bodyPr wrap="square" anchor="t">
            <a:normAutofit fontScale="90000"/>
          </a:bodyPr>
          <a:lstStyle/>
          <a:p>
            <a:r>
              <a:rPr lang="en-US" sz="6550">
                <a:solidFill>
                  <a:srgbClr val="0078D7"/>
                </a:solidFill>
                <a:cs typeface="Segoe UI"/>
              </a:rPr>
              <a:t>Introduction to Power Automate</a:t>
            </a:r>
            <a:endParaRPr lang="en-US">
              <a:solidFill>
                <a:srgbClr val="0078D7"/>
              </a:solidFill>
            </a:endParaRPr>
          </a:p>
        </p:txBody>
      </p:sp>
      <p:sp>
        <p:nvSpPr>
          <p:cNvPr id="16" name="Picture Placeholder 2">
            <a:extLst>
              <a:ext uri="{FF2B5EF4-FFF2-40B4-BE49-F238E27FC236}">
                <a16:creationId xmlns:a16="http://schemas.microsoft.com/office/drawing/2014/main" id="{E8BF4D14-C8AD-4E8C-9156-38297D3498A5}"/>
              </a:ext>
            </a:extLst>
          </p:cNvPr>
          <p:cNvSpPr>
            <a:spLocks noGrp="1"/>
          </p:cNvSpPr>
          <p:nvPr>
            <p:ph type="pic" sz="quarter" idx="10"/>
          </p:nvPr>
        </p:nvSpPr>
        <p:spPr>
          <a:xfrm>
            <a:off x="6219825" y="0"/>
            <a:ext cx="6216650" cy="6992587"/>
          </a:xfrm>
        </p:spPr>
      </p:sp>
    </p:spTree>
    <p:extLst>
      <p:ext uri="{BB962C8B-B14F-4D97-AF65-F5344CB8AC3E}">
        <p14:creationId xmlns:p14="http://schemas.microsoft.com/office/powerpoint/2010/main" val="2025802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6316" y="5517903"/>
            <a:ext cx="11885514" cy="1084864"/>
          </a:xfrm>
        </p:spPr>
        <p:txBody>
          <a:bodyPr vert="horz" wrap="square" lIns="149217" tIns="93260" rIns="149217" bIns="93260" rtlCol="0" anchor="t">
            <a:spAutoFit/>
          </a:bodyPr>
          <a:lstStyle/>
          <a:p>
            <a:pPr marL="0" indent="0" algn="ctr">
              <a:buNone/>
            </a:pPr>
            <a:r>
              <a:rPr lang="en-US" sz="2856"/>
              <a:t>Create workflows integrated to multiple data sources including</a:t>
            </a:r>
          </a:p>
          <a:p>
            <a:pPr marL="0" indent="0" algn="ctr">
              <a:buNone/>
            </a:pPr>
            <a:r>
              <a:rPr lang="en-US" sz="2856"/>
              <a:t>Microsoft 1</a:t>
            </a:r>
            <a:r>
              <a:rPr lang="en-US" sz="2856" baseline="30000"/>
              <a:t>st</a:t>
            </a:r>
            <a:r>
              <a:rPr lang="en-US" sz="2856"/>
              <a:t> party services and 3</a:t>
            </a:r>
            <a:r>
              <a:rPr lang="en-US" sz="2856" baseline="30000"/>
              <a:t>rd</a:t>
            </a:r>
            <a:r>
              <a:rPr lang="en-US" sz="2856"/>
              <a:t> party vendors.</a:t>
            </a:r>
          </a:p>
        </p:txBody>
      </p:sp>
      <p:sp>
        <p:nvSpPr>
          <p:cNvPr id="3" name="Title 2"/>
          <p:cNvSpPr>
            <a:spLocks noGrp="1"/>
          </p:cNvSpPr>
          <p:nvPr>
            <p:ph type="title"/>
          </p:nvPr>
        </p:nvSpPr>
        <p:spPr/>
        <p:txBody>
          <a:bodyPr/>
          <a:lstStyle/>
          <a:p>
            <a:r>
              <a:rPr lang="en-US" sz="4896"/>
              <a:t>Power Automate introduction</a:t>
            </a:r>
            <a:endParaRPr lang="de-AT" sz="4896"/>
          </a:p>
        </p:txBody>
      </p:sp>
      <p:pic>
        <p:nvPicPr>
          <p:cNvPr id="4" name="Picture 3">
            <a:extLst>
              <a:ext uri="{FF2B5EF4-FFF2-40B4-BE49-F238E27FC236}">
                <a16:creationId xmlns:a16="http://schemas.microsoft.com/office/drawing/2014/main" id="{07BDFE1E-E20A-4F03-9ABC-FDBBAF34A2CB}"/>
              </a:ext>
            </a:extLst>
          </p:cNvPr>
          <p:cNvPicPr>
            <a:picLocks noChangeAspect="1"/>
          </p:cNvPicPr>
          <p:nvPr/>
        </p:nvPicPr>
        <p:blipFill>
          <a:blip r:embed="rId3"/>
          <a:stretch>
            <a:fillRect/>
          </a:stretch>
        </p:blipFill>
        <p:spPr>
          <a:xfrm>
            <a:off x="622617" y="2229878"/>
            <a:ext cx="11255410" cy="2098358"/>
          </a:xfrm>
          <a:prstGeom prst="rect">
            <a:avLst/>
          </a:prstGeom>
        </p:spPr>
      </p:pic>
    </p:spTree>
    <p:extLst>
      <p:ext uri="{BB962C8B-B14F-4D97-AF65-F5344CB8AC3E}">
        <p14:creationId xmlns:p14="http://schemas.microsoft.com/office/powerpoint/2010/main" val="25760408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75481" y="1212851"/>
          <a:ext cx="11885514" cy="4538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a:t>Power Automate flow process</a:t>
            </a:r>
          </a:p>
        </p:txBody>
      </p:sp>
    </p:spTree>
    <p:extLst>
      <p:ext uri="{BB962C8B-B14F-4D97-AF65-F5344CB8AC3E}">
        <p14:creationId xmlns:p14="http://schemas.microsoft.com/office/powerpoint/2010/main" val="5349666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636109443"/>
              </p:ext>
            </p:extLst>
          </p:nvPr>
        </p:nvGraphicFramePr>
        <p:xfrm>
          <a:off x="275480" y="1329424"/>
          <a:ext cx="11885514" cy="1662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a:t>Multistep flows</a:t>
            </a:r>
          </a:p>
        </p:txBody>
      </p:sp>
      <p:pic>
        <p:nvPicPr>
          <p:cNvPr id="5" name="Picture 4">
            <a:extLst>
              <a:ext uri="{FF2B5EF4-FFF2-40B4-BE49-F238E27FC236}">
                <a16:creationId xmlns:a16="http://schemas.microsoft.com/office/drawing/2014/main" id="{A29A4E85-F48D-4501-AE86-E1675359E1C4}"/>
              </a:ext>
            </a:extLst>
          </p:cNvPr>
          <p:cNvPicPr>
            <a:picLocks noChangeAspect="1"/>
          </p:cNvPicPr>
          <p:nvPr/>
        </p:nvPicPr>
        <p:blipFill>
          <a:blip r:embed="rId9"/>
          <a:stretch>
            <a:fillRect/>
          </a:stretch>
        </p:blipFill>
        <p:spPr>
          <a:xfrm>
            <a:off x="4353030" y="3108677"/>
            <a:ext cx="3798088" cy="3416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6715573"/>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94010204"/>
              </p:ext>
            </p:extLst>
          </p:nvPr>
        </p:nvGraphicFramePr>
        <p:xfrm>
          <a:off x="275481" y="1212850"/>
          <a:ext cx="11885514" cy="1662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a:t>Conditions/loops</a:t>
            </a:r>
          </a:p>
        </p:txBody>
      </p:sp>
      <p:pic>
        <p:nvPicPr>
          <p:cNvPr id="6" name="Picture 5">
            <a:extLst>
              <a:ext uri="{FF2B5EF4-FFF2-40B4-BE49-F238E27FC236}">
                <a16:creationId xmlns:a16="http://schemas.microsoft.com/office/drawing/2014/main" id="{4EFF1152-78E0-4BDE-82DF-AAD165608A3C}"/>
              </a:ext>
            </a:extLst>
          </p:cNvPr>
          <p:cNvPicPr>
            <a:picLocks noChangeAspect="1"/>
          </p:cNvPicPr>
          <p:nvPr/>
        </p:nvPicPr>
        <p:blipFill>
          <a:blip r:embed="rId8"/>
          <a:stretch>
            <a:fillRect/>
          </a:stretch>
        </p:blipFill>
        <p:spPr>
          <a:xfrm>
            <a:off x="2099239" y="3008313"/>
            <a:ext cx="8292183" cy="3597626"/>
          </a:xfrm>
          <a:prstGeom prst="rect">
            <a:avLst/>
          </a:prstGeom>
        </p:spPr>
      </p:pic>
    </p:spTree>
    <p:extLst>
      <p:ext uri="{BB962C8B-B14F-4D97-AF65-F5344CB8AC3E}">
        <p14:creationId xmlns:p14="http://schemas.microsoft.com/office/powerpoint/2010/main" val="25996614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556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049D4B91-92BD-4901-B4FE-37F68FF0EF50}"/>
              </a:ext>
            </a:extLst>
          </p:cNvPr>
          <p:cNvPicPr>
            <a:picLocks noChangeAspect="1"/>
          </p:cNvPicPr>
          <p:nvPr/>
        </p:nvPicPr>
        <p:blipFill>
          <a:blip r:embed="rId4"/>
          <a:stretch>
            <a:fillRect/>
          </a:stretch>
        </p:blipFill>
        <p:spPr>
          <a:xfrm>
            <a:off x="1123104" y="2155632"/>
            <a:ext cx="10232299" cy="4540112"/>
          </a:xfrm>
          <a:prstGeom prst="rect">
            <a:avLst/>
          </a:prstGeom>
        </p:spPr>
      </p:pic>
      <p:sp>
        <p:nvSpPr>
          <p:cNvPr id="2" name="Text Placeholder 1"/>
          <p:cNvSpPr>
            <a:spLocks noGrp="1"/>
          </p:cNvSpPr>
          <p:nvPr>
            <p:ph type="body" sz="quarter" idx="10"/>
          </p:nvPr>
        </p:nvSpPr>
        <p:spPr>
          <a:xfrm>
            <a:off x="168272" y="1398905"/>
            <a:ext cx="11885514" cy="591774"/>
          </a:xfrm>
        </p:spPr>
        <p:txBody>
          <a:bodyPr/>
          <a:lstStyle/>
          <a:p>
            <a:pPr>
              <a:spcAft>
                <a:spcPts val="612"/>
              </a:spcAft>
            </a:pPr>
            <a:r>
              <a:rPr lang="en-US" sz="2856"/>
              <a:t>https://flow.microsoft.com/</a:t>
            </a:r>
            <a:endParaRPr lang="de-AT" sz="2856">
              <a:gradFill>
                <a:gsLst>
                  <a:gs pos="2917">
                    <a:schemeClr val="tx1"/>
                  </a:gs>
                  <a:gs pos="30000">
                    <a:schemeClr val="tx1"/>
                  </a:gs>
                </a:gsLst>
                <a:lin ang="5400000" scaled="0"/>
              </a:gradFill>
            </a:endParaRPr>
          </a:p>
        </p:txBody>
      </p:sp>
      <p:sp>
        <p:nvSpPr>
          <p:cNvPr id="3" name="Title 2"/>
          <p:cNvSpPr>
            <a:spLocks noGrp="1"/>
          </p:cNvSpPr>
          <p:nvPr>
            <p:ph type="title"/>
          </p:nvPr>
        </p:nvSpPr>
        <p:spPr/>
        <p:txBody>
          <a:bodyPr/>
          <a:lstStyle/>
          <a:p>
            <a:r>
              <a:rPr lang="en-US" sz="4896"/>
              <a:t>Power Automate portal</a:t>
            </a:r>
            <a:endParaRPr lang="de-AT" sz="4896"/>
          </a:p>
        </p:txBody>
      </p:sp>
    </p:spTree>
    <p:extLst>
      <p:ext uri="{BB962C8B-B14F-4D97-AF65-F5344CB8AC3E}">
        <p14:creationId xmlns:p14="http://schemas.microsoft.com/office/powerpoint/2010/main" val="3364926947"/>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C2CF8-3E7E-4565-B3CC-211D2C85D64E}"/>
              </a:ext>
            </a:extLst>
          </p:cNvPr>
          <p:cNvSpPr>
            <a:spLocks noGrp="1"/>
          </p:cNvSpPr>
          <p:nvPr>
            <p:ph type="title"/>
          </p:nvPr>
        </p:nvSpPr>
        <p:spPr>
          <a:xfrm>
            <a:off x="2179637" y="373062"/>
            <a:ext cx="3276918" cy="2179058"/>
          </a:xfrm>
        </p:spPr>
        <p:txBody>
          <a:bodyPr/>
          <a:lstStyle/>
          <a:p>
            <a:r>
              <a:rPr lang="en-US"/>
              <a:t>Power Automate studio</a:t>
            </a:r>
          </a:p>
        </p:txBody>
      </p:sp>
      <p:sp>
        <p:nvSpPr>
          <p:cNvPr id="3" name="Text Placeholder 2">
            <a:extLst>
              <a:ext uri="{FF2B5EF4-FFF2-40B4-BE49-F238E27FC236}">
                <a16:creationId xmlns:a16="http://schemas.microsoft.com/office/drawing/2014/main" id="{F716AF8F-233C-4168-AE9E-0E2A0387D7D3}"/>
              </a:ext>
            </a:extLst>
          </p:cNvPr>
          <p:cNvSpPr>
            <a:spLocks noGrp="1"/>
          </p:cNvSpPr>
          <p:nvPr>
            <p:ph type="body" sz="quarter" idx="12"/>
          </p:nvPr>
        </p:nvSpPr>
        <p:spPr>
          <a:xfrm>
            <a:off x="274320" y="3017520"/>
            <a:ext cx="5486400" cy="2400657"/>
          </a:xfrm>
        </p:spPr>
        <p:txBody>
          <a:bodyPr/>
          <a:lstStyle/>
          <a:p>
            <a:r>
              <a:rPr lang="en-US"/>
              <a:t>Navigate to Power Automate studio and show different sections and functionality</a:t>
            </a:r>
          </a:p>
        </p:txBody>
      </p:sp>
    </p:spTree>
    <p:extLst>
      <p:ext uri="{BB962C8B-B14F-4D97-AF65-F5344CB8AC3E}">
        <p14:creationId xmlns:p14="http://schemas.microsoft.com/office/powerpoint/2010/main" val="17972986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70037" y="449262"/>
            <a:ext cx="4572000" cy="2400657"/>
          </a:xfrm>
        </p:spPr>
        <p:txBody>
          <a:bodyPr/>
          <a:lstStyle/>
          <a:p>
            <a:r>
              <a:rPr lang="en-US" sz="4000">
                <a:cs typeface="Segoe UI"/>
              </a:rPr>
              <a:t>Build your own flows in an easy-to-use visual designer (optional)</a:t>
            </a:r>
            <a:endParaRPr lang="en-US" sz="4000">
              <a:solidFill>
                <a:schemeClr val="accent3"/>
              </a:solidFill>
            </a:endParaRPr>
          </a:p>
        </p:txBody>
      </p:sp>
      <p:sp>
        <p:nvSpPr>
          <p:cNvPr id="4" name="Text Placeholder 3"/>
          <p:cNvSpPr>
            <a:spLocks noGrp="1"/>
          </p:cNvSpPr>
          <p:nvPr>
            <p:ph type="body" sz="quarter" idx="12"/>
          </p:nvPr>
        </p:nvSpPr>
        <p:spPr>
          <a:xfrm>
            <a:off x="274638" y="2408875"/>
            <a:ext cx="5486401" cy="4295663"/>
          </a:xfrm>
        </p:spPr>
        <p:txBody>
          <a:bodyPr/>
          <a:lstStyle/>
          <a:p>
            <a:pPr marL="0" indent="0" defTabSz="466298">
              <a:lnSpc>
                <a:spcPct val="115000"/>
              </a:lnSpc>
              <a:spcBef>
                <a:spcPts val="918"/>
              </a:spcBef>
              <a:spcAft>
                <a:spcPts val="612"/>
              </a:spcAft>
              <a:buSzTx/>
              <a:buNone/>
            </a:pPr>
            <a:r>
              <a:rPr lang="en-US" sz="1836" b="1">
                <a:solidFill>
                  <a:srgbClr val="3F3F3F"/>
                </a:solidFill>
                <a:latin typeface="Segoe UI" panose="020B0502040204020203" pitchFamily="34" charset="0"/>
                <a:cs typeface="Segoe UI" panose="020B0502040204020203" pitchFamily="34" charset="0"/>
              </a:rPr>
              <a:t>Objectives</a:t>
            </a:r>
          </a:p>
          <a:p>
            <a:pPr defTabSz="466298"/>
            <a:r>
              <a:rPr lang="en-US" sz="1550" b="0">
                <a:solidFill>
                  <a:srgbClr val="3F3F3F"/>
                </a:solidFill>
                <a:latin typeface="Segoe UI" panose="020B0502040204020203" pitchFamily="34" charset="0"/>
                <a:cs typeface="Segoe UI" panose="020B0502040204020203" pitchFamily="34" charset="0"/>
              </a:rPr>
              <a:t>After completing this lab, you will be able to:</a:t>
            </a:r>
          </a:p>
          <a:p>
            <a:pPr defTabSz="466298"/>
            <a:r>
              <a:rPr lang="en-US" sz="1550" b="0">
                <a:solidFill>
                  <a:srgbClr val="3F3F3F"/>
                </a:solidFill>
                <a:latin typeface="Segoe UI" panose="020B0502040204020203" pitchFamily="34" charset="0"/>
                <a:cs typeface="Segoe UI" panose="020B0502040204020203" pitchFamily="34" charset="0"/>
              </a:rPr>
              <a:t>•	Add triggers to flow</a:t>
            </a:r>
          </a:p>
          <a:p>
            <a:pPr defTabSz="466298"/>
            <a:r>
              <a:rPr lang="en-US" sz="1550" b="0">
                <a:solidFill>
                  <a:srgbClr val="3F3F3F"/>
                </a:solidFill>
                <a:latin typeface="Segoe UI" panose="020B0502040204020203" pitchFamily="34" charset="0"/>
                <a:cs typeface="Segoe UI" panose="020B0502040204020203" pitchFamily="34" charset="0"/>
              </a:rPr>
              <a:t>•	Add steps to flow</a:t>
            </a:r>
          </a:p>
          <a:p>
            <a:pPr defTabSz="466298"/>
            <a:r>
              <a:rPr lang="en-US" sz="1550" b="0">
                <a:solidFill>
                  <a:srgbClr val="3F3F3F"/>
                </a:solidFill>
                <a:latin typeface="Segoe UI" panose="020B0502040204020203" pitchFamily="34" charset="0"/>
                <a:cs typeface="Segoe UI" panose="020B0502040204020203" pitchFamily="34" charset="0"/>
              </a:rPr>
              <a:t>•	Add Actions to flow</a:t>
            </a:r>
          </a:p>
          <a:p>
            <a:pPr defTabSz="466298"/>
            <a:r>
              <a:rPr lang="en-US" sz="1550" b="0">
                <a:solidFill>
                  <a:srgbClr val="3F3F3F"/>
                </a:solidFill>
                <a:latin typeface="Segoe UI" panose="020B0502040204020203" pitchFamily="34" charset="0"/>
                <a:cs typeface="Segoe UI" panose="020B0502040204020203" pitchFamily="34" charset="0"/>
              </a:rPr>
              <a:t>•	Configure ‘Send an Email’ action in flow</a:t>
            </a:r>
          </a:p>
          <a:p>
            <a:pPr defTabSz="466298"/>
            <a:r>
              <a:rPr lang="en-US" sz="1550" b="0">
                <a:solidFill>
                  <a:srgbClr val="3F3F3F"/>
                </a:solidFill>
                <a:latin typeface="Segoe UI" panose="020B0502040204020203" pitchFamily="34" charset="0"/>
                <a:cs typeface="Segoe UI" panose="020B0502040204020203" pitchFamily="34" charset="0"/>
              </a:rPr>
              <a:t>•	View all your flows</a:t>
            </a:r>
          </a:p>
          <a:p>
            <a:pPr defTabSz="466298"/>
            <a:r>
              <a:rPr lang="en-US" sz="1550" b="0">
                <a:solidFill>
                  <a:srgbClr val="3F3F3F"/>
                </a:solidFill>
                <a:latin typeface="Segoe UI" panose="020B0502040204020203" pitchFamily="34" charset="0"/>
                <a:cs typeface="Segoe UI" panose="020B0502040204020203" pitchFamily="34" charset="0"/>
              </a:rPr>
              <a:t>•	View flow history</a:t>
            </a:r>
          </a:p>
          <a:p>
            <a:pPr defTabSz="466298"/>
            <a:r>
              <a:rPr lang="en-US" sz="1550" b="0">
                <a:solidFill>
                  <a:srgbClr val="3F3F3F"/>
                </a:solidFill>
                <a:latin typeface="Segoe UI" panose="020B0502040204020203" pitchFamily="34" charset="0"/>
                <a:cs typeface="Segoe UI" panose="020B0502040204020203" pitchFamily="34" charset="0"/>
              </a:rPr>
              <a:t>•	View flow run details</a:t>
            </a:r>
          </a:p>
          <a:p>
            <a:pPr marL="0" indent="0" defTabSz="466298">
              <a:buSzTx/>
              <a:buNone/>
            </a:pPr>
            <a:r>
              <a:rPr lang="en-US" sz="1500" b="1">
                <a:solidFill>
                  <a:srgbClr val="3F3F3F"/>
                </a:solidFill>
                <a:latin typeface="Segoe UI" panose="020B0502040204020203" pitchFamily="34" charset="0"/>
                <a:cs typeface="Segoe UI" panose="020B0502040204020203" pitchFamily="34" charset="0"/>
              </a:rPr>
              <a:t> </a:t>
            </a:r>
          </a:p>
          <a:p>
            <a:pPr marL="0" indent="-23" defTabSz="932550">
              <a:lnSpc>
                <a:spcPct val="120000"/>
              </a:lnSpc>
              <a:spcBef>
                <a:spcPts val="0"/>
              </a:spcBef>
              <a:spcAft>
                <a:spcPts val="306"/>
              </a:spcAft>
              <a:buNone/>
            </a:pPr>
            <a:r>
              <a:rPr lang="en-US" sz="1836" b="1">
                <a:solidFill>
                  <a:srgbClr val="3F3F3F"/>
                </a:solidFill>
                <a:latin typeface="Segoe UI" panose="020B0502040204020203" pitchFamily="34" charset="0"/>
                <a:cs typeface="Segoe UI" panose="020B0502040204020203" pitchFamily="34" charset="0"/>
              </a:rPr>
              <a:t>Scenario </a:t>
            </a:r>
          </a:p>
          <a:p>
            <a:pPr indent="-23" defTabSz="932550"/>
            <a:r>
              <a:rPr lang="en-US" sz="1550" b="0">
                <a:solidFill>
                  <a:srgbClr val="3F3F3F"/>
                </a:solidFill>
                <a:latin typeface="Segoe UI" panose="020B0502040204020203" pitchFamily="34" charset="0"/>
                <a:cs typeface="Segoe UI" panose="020B0502040204020203" pitchFamily="34" charset="0"/>
              </a:rPr>
              <a:t>The organization wishes to automate business process using the Power Automate to take advantage of No Code/Low Code workflow development in the cloud. As part of this effort, you are required to create a POC to show how a user could automate a simple process.</a:t>
            </a:r>
          </a:p>
        </p:txBody>
      </p:sp>
    </p:spTree>
    <p:extLst>
      <p:ext uri="{BB962C8B-B14F-4D97-AF65-F5344CB8AC3E}">
        <p14:creationId xmlns:p14="http://schemas.microsoft.com/office/powerpoint/2010/main" val="36075957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0E45D4-F723-43CE-AB58-6AB8AF4829B0}"/>
              </a:ext>
            </a:extLst>
          </p:cNvPr>
          <p:cNvSpPr>
            <a:spLocks noGrp="1"/>
          </p:cNvSpPr>
          <p:nvPr>
            <p:ph type="body" sz="quarter" idx="10"/>
          </p:nvPr>
        </p:nvSpPr>
        <p:spPr>
          <a:xfrm>
            <a:off x="274320" y="1211262"/>
            <a:ext cx="11734800" cy="2511457"/>
          </a:xfrm>
        </p:spPr>
        <p:txBody>
          <a:bodyPr/>
          <a:lstStyle/>
          <a:p>
            <a:r>
              <a:rPr lang="en-US"/>
              <a:t>Control variations and grouping </a:t>
            </a:r>
          </a:p>
          <a:p>
            <a:r>
              <a:rPr lang="en-US"/>
              <a:t>Display user data </a:t>
            </a:r>
          </a:p>
          <a:p>
            <a:r>
              <a:rPr lang="en-US"/>
              <a:t>Add Power Apps to SharePoint via Power Apps web part </a:t>
            </a:r>
          </a:p>
          <a:p>
            <a:r>
              <a:rPr lang="en-US"/>
              <a:t>Introduction to Power Automate</a:t>
            </a:r>
          </a:p>
        </p:txBody>
      </p:sp>
    </p:spTree>
    <p:extLst>
      <p:ext uri="{BB962C8B-B14F-4D97-AF65-F5344CB8AC3E}">
        <p14:creationId xmlns:p14="http://schemas.microsoft.com/office/powerpoint/2010/main" val="6123269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3701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4C84B1-5266-401C-A8AA-D97CC24B1CF6}"/>
              </a:ext>
            </a:extLst>
          </p:cNvPr>
          <p:cNvSpPr>
            <a:spLocks noGrp="1"/>
          </p:cNvSpPr>
          <p:nvPr>
            <p:ph type="body" sz="quarter" idx="10"/>
          </p:nvPr>
        </p:nvSpPr>
        <p:spPr>
          <a:xfrm>
            <a:off x="274638" y="1211255"/>
            <a:ext cx="11887200" cy="3360087"/>
          </a:xfrm>
        </p:spPr>
        <p:txBody>
          <a:bodyPr vert="horz" wrap="square" lIns="146304" tIns="91440" rIns="146304" bIns="91440" rtlCol="0" anchor="t">
            <a:spAutoFit/>
          </a:bodyPr>
          <a:lstStyle/>
          <a:p>
            <a:pPr>
              <a:spcAft>
                <a:spcPts val="1000"/>
              </a:spcAft>
            </a:pPr>
            <a:r>
              <a:rPr lang="en-US" sz="3264"/>
              <a:t>Control variations and grouping </a:t>
            </a:r>
            <a:endParaRPr lang="en-US"/>
          </a:p>
          <a:p>
            <a:pPr>
              <a:spcAft>
                <a:spcPts val="1000"/>
              </a:spcAft>
            </a:pPr>
            <a:r>
              <a:rPr lang="en-US" sz="3264"/>
              <a:t>Display user data </a:t>
            </a:r>
            <a:endParaRPr lang="en-US" sz="3264">
              <a:cs typeface="Segoe UI Light"/>
            </a:endParaRPr>
          </a:p>
          <a:p>
            <a:pPr>
              <a:spcAft>
                <a:spcPts val="1000"/>
              </a:spcAft>
            </a:pPr>
            <a:r>
              <a:rPr lang="en-US" sz="3264"/>
              <a:t>Add Power Apps to SharePoint via Power Apps web part</a:t>
            </a:r>
            <a:endParaRPr lang="en-US" sz="3264">
              <a:cs typeface="Segoe UI Light"/>
            </a:endParaRPr>
          </a:p>
          <a:p>
            <a:pPr>
              <a:spcAft>
                <a:spcPts val="1000"/>
              </a:spcAft>
            </a:pPr>
            <a:r>
              <a:rPr lang="en-US" sz="3264"/>
              <a:t>Integrating Power Apps and Teams</a:t>
            </a:r>
            <a:endParaRPr lang="en-US" sz="3264">
              <a:cs typeface="Segoe UI Light"/>
            </a:endParaRPr>
          </a:p>
          <a:p>
            <a:pPr>
              <a:spcAft>
                <a:spcPts val="1000"/>
              </a:spcAft>
            </a:pPr>
            <a:r>
              <a:rPr lang="en-US" sz="3264"/>
              <a:t>Introduction to Power Automate </a:t>
            </a:r>
            <a:endParaRPr lang="en-US" sz="3264">
              <a:cs typeface="Segoe UI Light"/>
            </a:endParaRPr>
          </a:p>
        </p:txBody>
      </p:sp>
    </p:spTree>
    <p:extLst>
      <p:ext uri="{BB962C8B-B14F-4D97-AF65-F5344CB8AC3E}">
        <p14:creationId xmlns:p14="http://schemas.microsoft.com/office/powerpoint/2010/main" val="4675011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D134-6520-47E8-AD4C-535F7A7CA691}"/>
              </a:ext>
            </a:extLst>
          </p:cNvPr>
          <p:cNvSpPr>
            <a:spLocks noGrp="1"/>
          </p:cNvSpPr>
          <p:nvPr>
            <p:ph type="title"/>
          </p:nvPr>
        </p:nvSpPr>
        <p:spPr/>
        <p:txBody>
          <a:bodyPr/>
          <a:lstStyle/>
          <a:p>
            <a:r>
              <a:rPr lang="en-US"/>
              <a:t>Control variations </a:t>
            </a:r>
            <a:br>
              <a:rPr lang="en-US"/>
            </a:br>
            <a:endParaRPr lang="en-US"/>
          </a:p>
        </p:txBody>
      </p:sp>
      <p:pic>
        <p:nvPicPr>
          <p:cNvPr id="13" name="Picture 13" descr="A screenshot of a cell phone&#10;&#10;Description generated with very high confidence">
            <a:extLst>
              <a:ext uri="{FF2B5EF4-FFF2-40B4-BE49-F238E27FC236}">
                <a16:creationId xmlns:a16="http://schemas.microsoft.com/office/drawing/2014/main" id="{923C5AA5-D384-4BD1-AFB1-14791AFF22D8}"/>
              </a:ext>
            </a:extLst>
          </p:cNvPr>
          <p:cNvPicPr>
            <a:picLocks noChangeAspect="1"/>
          </p:cNvPicPr>
          <p:nvPr/>
        </p:nvPicPr>
        <p:blipFill>
          <a:blip r:embed="rId3"/>
          <a:stretch>
            <a:fillRect/>
          </a:stretch>
        </p:blipFill>
        <p:spPr>
          <a:xfrm>
            <a:off x="5124178" y="5049577"/>
            <a:ext cx="6820898" cy="992240"/>
          </a:xfrm>
          <a:prstGeom prst="rect">
            <a:avLst/>
          </a:prstGeom>
        </p:spPr>
      </p:pic>
      <p:pic>
        <p:nvPicPr>
          <p:cNvPr id="16" name="Picture 16" descr="A screenshot of a cell phone&#10;&#10;Description generated with very high confidence">
            <a:extLst>
              <a:ext uri="{FF2B5EF4-FFF2-40B4-BE49-F238E27FC236}">
                <a16:creationId xmlns:a16="http://schemas.microsoft.com/office/drawing/2014/main" id="{555E7FDB-5F3B-4118-BCBE-76A0D148EC27}"/>
              </a:ext>
            </a:extLst>
          </p:cNvPr>
          <p:cNvPicPr>
            <a:picLocks noChangeAspect="1"/>
          </p:cNvPicPr>
          <p:nvPr/>
        </p:nvPicPr>
        <p:blipFill>
          <a:blip r:embed="rId4"/>
          <a:stretch>
            <a:fillRect/>
          </a:stretch>
        </p:blipFill>
        <p:spPr>
          <a:xfrm>
            <a:off x="509716" y="2000071"/>
            <a:ext cx="4048832" cy="4463155"/>
          </a:xfrm>
          <a:prstGeom prst="rect">
            <a:avLst/>
          </a:prstGeom>
        </p:spPr>
      </p:pic>
      <p:pic>
        <p:nvPicPr>
          <p:cNvPr id="18" name="Picture 18" descr="A screenshot of a cell phone&#10;&#10;Description generated with very high confidence">
            <a:extLst>
              <a:ext uri="{FF2B5EF4-FFF2-40B4-BE49-F238E27FC236}">
                <a16:creationId xmlns:a16="http://schemas.microsoft.com/office/drawing/2014/main" id="{31819361-DF81-43E9-8CE3-BDE29D4B5B4F}"/>
              </a:ext>
            </a:extLst>
          </p:cNvPr>
          <p:cNvPicPr>
            <a:picLocks noChangeAspect="1"/>
          </p:cNvPicPr>
          <p:nvPr/>
        </p:nvPicPr>
        <p:blipFill>
          <a:blip r:embed="rId5"/>
          <a:stretch>
            <a:fillRect/>
          </a:stretch>
        </p:blipFill>
        <p:spPr>
          <a:xfrm>
            <a:off x="4575599" y="2537246"/>
            <a:ext cx="6955976" cy="1186184"/>
          </a:xfrm>
          <a:prstGeom prst="rect">
            <a:avLst/>
          </a:prstGeom>
        </p:spPr>
      </p:pic>
    </p:spTree>
    <p:extLst>
      <p:ext uri="{BB962C8B-B14F-4D97-AF65-F5344CB8AC3E}">
        <p14:creationId xmlns:p14="http://schemas.microsoft.com/office/powerpoint/2010/main" val="8092557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D2B97-945E-434F-8728-6A646A76CBD6}"/>
              </a:ext>
            </a:extLst>
          </p:cNvPr>
          <p:cNvSpPr>
            <a:spLocks noGrp="1"/>
          </p:cNvSpPr>
          <p:nvPr>
            <p:ph type="title"/>
          </p:nvPr>
        </p:nvSpPr>
        <p:spPr/>
        <p:txBody>
          <a:bodyPr/>
          <a:lstStyle/>
          <a:p>
            <a:r>
              <a:rPr lang="en-US"/>
              <a:t>Components</a:t>
            </a:r>
          </a:p>
        </p:txBody>
      </p:sp>
      <p:pic>
        <p:nvPicPr>
          <p:cNvPr id="4" name="Picture 3">
            <a:extLst>
              <a:ext uri="{FF2B5EF4-FFF2-40B4-BE49-F238E27FC236}">
                <a16:creationId xmlns:a16="http://schemas.microsoft.com/office/drawing/2014/main" id="{2500AD92-8D31-4B9E-A66B-17ACDEF17986}"/>
              </a:ext>
            </a:extLst>
          </p:cNvPr>
          <p:cNvPicPr>
            <a:picLocks noChangeAspect="1"/>
          </p:cNvPicPr>
          <p:nvPr/>
        </p:nvPicPr>
        <p:blipFill>
          <a:blip r:embed="rId3"/>
          <a:stretch>
            <a:fillRect/>
          </a:stretch>
        </p:blipFill>
        <p:spPr>
          <a:xfrm>
            <a:off x="479399" y="1303484"/>
            <a:ext cx="3495414" cy="2266651"/>
          </a:xfrm>
          <a:prstGeom prst="rect">
            <a:avLst/>
          </a:prstGeom>
        </p:spPr>
      </p:pic>
      <p:pic>
        <p:nvPicPr>
          <p:cNvPr id="9" name="Picture 8">
            <a:extLst>
              <a:ext uri="{FF2B5EF4-FFF2-40B4-BE49-F238E27FC236}">
                <a16:creationId xmlns:a16="http://schemas.microsoft.com/office/drawing/2014/main" id="{C212C7A1-771E-433F-B5FF-7DAEF9B992D1}"/>
              </a:ext>
            </a:extLst>
          </p:cNvPr>
          <p:cNvPicPr>
            <a:picLocks noChangeAspect="1"/>
          </p:cNvPicPr>
          <p:nvPr/>
        </p:nvPicPr>
        <p:blipFill>
          <a:blip r:embed="rId4"/>
          <a:stretch>
            <a:fillRect/>
          </a:stretch>
        </p:blipFill>
        <p:spPr>
          <a:xfrm>
            <a:off x="4383613" y="1837544"/>
            <a:ext cx="2950492" cy="4658672"/>
          </a:xfrm>
          <a:prstGeom prst="rect">
            <a:avLst/>
          </a:prstGeom>
        </p:spPr>
      </p:pic>
      <p:pic>
        <p:nvPicPr>
          <p:cNvPr id="14" name="Picture 13">
            <a:extLst>
              <a:ext uri="{FF2B5EF4-FFF2-40B4-BE49-F238E27FC236}">
                <a16:creationId xmlns:a16="http://schemas.microsoft.com/office/drawing/2014/main" id="{252B5A01-06EC-4D27-829F-253E1B9EDEAC}"/>
              </a:ext>
            </a:extLst>
          </p:cNvPr>
          <p:cNvPicPr>
            <a:picLocks noChangeAspect="1"/>
          </p:cNvPicPr>
          <p:nvPr/>
        </p:nvPicPr>
        <p:blipFill>
          <a:blip r:embed="rId5"/>
          <a:stretch>
            <a:fillRect/>
          </a:stretch>
        </p:blipFill>
        <p:spPr>
          <a:xfrm>
            <a:off x="8099545" y="1113182"/>
            <a:ext cx="2842573" cy="2655736"/>
          </a:xfrm>
          <a:prstGeom prst="rect">
            <a:avLst/>
          </a:prstGeom>
        </p:spPr>
      </p:pic>
    </p:spTree>
    <p:extLst>
      <p:ext uri="{BB962C8B-B14F-4D97-AF65-F5344CB8AC3E}">
        <p14:creationId xmlns:p14="http://schemas.microsoft.com/office/powerpoint/2010/main" val="4034518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C2CF8-3E7E-4565-B3CC-211D2C85D64E}"/>
              </a:ext>
            </a:extLst>
          </p:cNvPr>
          <p:cNvSpPr>
            <a:spLocks noGrp="1"/>
          </p:cNvSpPr>
          <p:nvPr>
            <p:ph type="title"/>
          </p:nvPr>
        </p:nvSpPr>
        <p:spPr>
          <a:xfrm>
            <a:off x="1426129" y="373062"/>
            <a:ext cx="4487308" cy="1514261"/>
          </a:xfrm>
        </p:spPr>
        <p:txBody>
          <a:bodyPr/>
          <a:lstStyle/>
          <a:p>
            <a:r>
              <a:rPr lang="en-US"/>
              <a:t>Design Screens and Controls</a:t>
            </a:r>
          </a:p>
        </p:txBody>
      </p:sp>
      <p:sp>
        <p:nvSpPr>
          <p:cNvPr id="2" name="Text Placeholder 1">
            <a:extLst>
              <a:ext uri="{FF2B5EF4-FFF2-40B4-BE49-F238E27FC236}">
                <a16:creationId xmlns:a16="http://schemas.microsoft.com/office/drawing/2014/main" id="{3391C6C7-DA2D-4D8D-B241-F9C0C2C3B1B3}"/>
              </a:ext>
            </a:extLst>
          </p:cNvPr>
          <p:cNvSpPr>
            <a:spLocks noGrp="1"/>
          </p:cNvSpPr>
          <p:nvPr>
            <p:ph type="body" sz="quarter" idx="12"/>
            <p:custDataLst>
              <p:tags r:id="rId1"/>
            </p:custDataLst>
          </p:nvPr>
        </p:nvSpPr>
        <p:spPr>
          <a:xfrm>
            <a:off x="285506" y="2318279"/>
            <a:ext cx="5486401" cy="4616648"/>
          </a:xfrm>
        </p:spPr>
        <p:txBody>
          <a:bodyPr/>
          <a:lstStyle>
            <a:lvl1pPr marL="342900" marR="0" indent="-342900" algn="l" defTabSz="932742" rtl="0" eaLnBrk="1" fontAlgn="auto" latinLnBrk="0" hangingPunct="1">
              <a:buClrTx/>
              <a:buSzPct val="90000"/>
              <a:buFont typeface="Arial" pitchFamily="34" charset="0"/>
              <a:buChar char="•"/>
            </a:lvl1pPr>
            <a:lvl2pPr marL="584200" marR="0" indent="-241300" algn="l" defTabSz="932742" rtl="0" eaLnBrk="1" fontAlgn="auto" latinLnBrk="0" hangingPunct="1">
              <a:buClrTx/>
              <a:buSzPct val="90000"/>
              <a:buFont typeface="Arial" pitchFamily="34" charset="0"/>
              <a:buChar char="•"/>
            </a:lvl2pPr>
            <a:lvl3pPr marL="800100" marR="0" indent="-228600" algn="l" defTabSz="932742" rtl="0" eaLnBrk="1" fontAlgn="auto" latinLnBrk="0" hangingPunct="1">
              <a:buClrTx/>
              <a:buSzPct val="90000"/>
              <a:buFont typeface="Arial" pitchFamily="34" charset="0"/>
              <a:buChar char="•"/>
            </a:lvl3pPr>
            <a:lvl4pPr marL="1028700" marR="0" indent="-228600" algn="l" defTabSz="932742" rtl="0" eaLnBrk="1" fontAlgn="auto" latinLnBrk="0" hangingPunct="1">
              <a:buClrTx/>
              <a:buSzPct val="90000"/>
              <a:buFont typeface="Arial" pitchFamily="34" charset="0"/>
              <a:buChar char="•"/>
            </a:lvl4pPr>
            <a:lvl5pPr marL="1257300" marR="0" indent="-228600" algn="l" defTabSz="932742" rtl="0" eaLnBrk="1" fontAlgn="auto" latinLnBrk="0" hangingPunct="1">
              <a:buClrTx/>
              <a:buSzPct val="90000"/>
              <a:buFont typeface="Arial" pitchFamily="34" charset="0"/>
              <a:buChar char="•"/>
            </a:lvl5pPr>
            <a:lvl6pPr marL="2565040" indent="-233186" algn="l" defTabSz="932742" rtl="0" eaLnBrk="1" latinLnBrk="0" hangingPunct="1">
              <a:buFont typeface="Arial" pitchFamily="34" charset="0"/>
              <a:buChar char="•"/>
            </a:lvl6pPr>
            <a:lvl7pPr marL="3031412" indent="-233186" algn="l" defTabSz="932742" rtl="0" eaLnBrk="1" latinLnBrk="0" hangingPunct="1">
              <a:buFont typeface="Arial" pitchFamily="34" charset="0"/>
              <a:buChar char="•"/>
            </a:lvl7pPr>
            <a:lvl8pPr marL="3497783" indent="-233186" algn="l" defTabSz="932742" rtl="0" eaLnBrk="1" latinLnBrk="0" hangingPunct="1">
              <a:buFont typeface="Arial" pitchFamily="34" charset="0"/>
              <a:buChar char="•"/>
            </a:lvl8pPr>
            <a:lvl9pPr marL="3964155" indent="-233186" algn="l" defTabSz="932742" rtl="0" eaLnBrk="1" latinLnBrk="0" hangingPunct="1">
              <a:buFont typeface="Arial" pitchFamily="34" charset="0"/>
              <a:buChar char="•"/>
            </a:lvl9pPr>
          </a:lstStyle>
          <a:p>
            <a:pPr>
              <a:buNone/>
            </a:pPr>
            <a:r>
              <a:rPr lang="en-US" sz="1800">
                <a:latin typeface="+mn-lt"/>
              </a:rPr>
              <a:t>Objectives</a:t>
            </a:r>
          </a:p>
          <a:p>
            <a:pPr>
              <a:buNone/>
            </a:pPr>
            <a:r>
              <a:rPr lang="en-US" sz="1800" b="0">
                <a:latin typeface="+mn-lt"/>
              </a:rPr>
              <a:t>After completing this lab, you will be able to:</a:t>
            </a:r>
          </a:p>
          <a:p>
            <a:pPr lvl="0"/>
            <a:r>
              <a:rPr lang="en-US" sz="1800" b="0">
                <a:latin typeface="+mn-lt"/>
              </a:rPr>
              <a:t>Add Compare Screen</a:t>
            </a:r>
            <a:endParaRPr lang="en-US" sz="1800" b="0" i="1">
              <a:latin typeface="+mn-lt"/>
            </a:endParaRPr>
          </a:p>
          <a:p>
            <a:pPr lvl="0"/>
            <a:r>
              <a:rPr lang="en-US" sz="1800" b="0">
                <a:latin typeface="+mn-lt"/>
              </a:rPr>
              <a:t>Remove and add controls to the gallery</a:t>
            </a:r>
            <a:endParaRPr lang="en-US" sz="1800" b="0" i="1">
              <a:latin typeface="+mn-lt"/>
            </a:endParaRPr>
          </a:p>
          <a:p>
            <a:pPr lvl="0"/>
            <a:r>
              <a:rPr lang="en-US" sz="1800" b="0">
                <a:latin typeface="+mn-lt"/>
              </a:rPr>
              <a:t>Highlight selected device</a:t>
            </a:r>
            <a:endParaRPr lang="en-US" sz="1800" b="0" i="1">
              <a:latin typeface="+mn-lt"/>
            </a:endParaRPr>
          </a:p>
          <a:p>
            <a:pPr lvl="0"/>
            <a:r>
              <a:rPr lang="en-US" sz="1800" b="0">
                <a:latin typeface="+mn-lt"/>
              </a:rPr>
              <a:t>Add icon to navigate</a:t>
            </a:r>
            <a:endParaRPr lang="en-US" sz="1800" b="0" i="1">
              <a:latin typeface="+mn-lt"/>
            </a:endParaRPr>
          </a:p>
          <a:p>
            <a:pPr lvl="0"/>
            <a:r>
              <a:rPr lang="en-US" sz="1800" b="0">
                <a:latin typeface="+mn-lt"/>
              </a:rPr>
              <a:t>Test the app</a:t>
            </a:r>
          </a:p>
          <a:p>
            <a:pPr marL="0" lvl="0" indent="0">
              <a:buNone/>
            </a:pPr>
            <a:endParaRPr lang="en-US" sz="1800" b="0">
              <a:latin typeface="+mn-lt"/>
            </a:endParaRPr>
          </a:p>
          <a:p>
            <a:pPr marL="0" lvl="0" indent="0">
              <a:buNone/>
            </a:pPr>
            <a:r>
              <a:rPr lang="en-US" sz="1800">
                <a:latin typeface="+mn-lt"/>
              </a:rPr>
              <a:t>Scenario</a:t>
            </a:r>
          </a:p>
          <a:p>
            <a:pPr marL="0" lvl="0" indent="0">
              <a:buNone/>
            </a:pPr>
            <a:r>
              <a:rPr lang="en-US" sz="1800" b="0">
                <a:latin typeface="+mn-lt"/>
              </a:rPr>
              <a:t>The organization wishes to build apps using the Power Apps platform to take advantage of No Code/Low Code application development in the cloud. As part of this effort, you are required to add compare screens, add/remove gallery controls, manipulate the navigation, and test the functionality of your app.</a:t>
            </a:r>
          </a:p>
        </p:txBody>
      </p:sp>
    </p:spTree>
    <p:extLst>
      <p:ext uri="{BB962C8B-B14F-4D97-AF65-F5344CB8AC3E}">
        <p14:creationId xmlns:p14="http://schemas.microsoft.com/office/powerpoint/2010/main" val="10616899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A03C-395F-4276-99A9-8FDB404B50CA}"/>
              </a:ext>
            </a:extLst>
          </p:cNvPr>
          <p:cNvSpPr>
            <a:spLocks noGrp="1"/>
          </p:cNvSpPr>
          <p:nvPr>
            <p:ph type="title"/>
          </p:nvPr>
        </p:nvSpPr>
        <p:spPr/>
        <p:txBody>
          <a:bodyPr/>
          <a:lstStyle/>
          <a:p>
            <a:r>
              <a:rPr lang="en-US"/>
              <a:t>Display user data  - Configure connection</a:t>
            </a:r>
            <a:br>
              <a:rPr lang="en-US"/>
            </a:br>
            <a:endParaRPr lang="en-US"/>
          </a:p>
        </p:txBody>
      </p:sp>
      <p:sp>
        <p:nvSpPr>
          <p:cNvPr id="5" name="Text Placeholder 4">
            <a:extLst>
              <a:ext uri="{FF2B5EF4-FFF2-40B4-BE49-F238E27FC236}">
                <a16:creationId xmlns:a16="http://schemas.microsoft.com/office/drawing/2014/main" id="{B293EC94-FAA2-4170-99A5-B0A327ABE047}"/>
              </a:ext>
            </a:extLst>
          </p:cNvPr>
          <p:cNvSpPr>
            <a:spLocks noGrp="1"/>
          </p:cNvSpPr>
          <p:nvPr>
            <p:ph type="body" sz="quarter" idx="10"/>
          </p:nvPr>
        </p:nvSpPr>
        <p:spPr>
          <a:xfrm>
            <a:off x="6208710" y="1574800"/>
            <a:ext cx="5943601" cy="3927229"/>
          </a:xfrm>
        </p:spPr>
        <p:txBody>
          <a:bodyPr/>
          <a:lstStyle/>
          <a:p>
            <a:pPr marL="466298" indent="-466298">
              <a:spcAft>
                <a:spcPts val="612"/>
              </a:spcAft>
              <a:buFont typeface="+mj-lt"/>
              <a:buAutoNum type="arabicPeriod"/>
            </a:pPr>
            <a:r>
              <a:rPr lang="en-US">
                <a:gradFill>
                  <a:gsLst>
                    <a:gs pos="2917">
                      <a:schemeClr val="tx1"/>
                    </a:gs>
                    <a:gs pos="30000">
                      <a:schemeClr val="tx1"/>
                    </a:gs>
                  </a:gsLst>
                  <a:lin ang="5400000" scaled="0"/>
                </a:gradFill>
              </a:rPr>
              <a:t>Sign up for Power Apps</a:t>
            </a:r>
          </a:p>
          <a:p>
            <a:pPr marL="466298" indent="-466298">
              <a:spcAft>
                <a:spcPts val="612"/>
              </a:spcAft>
              <a:buFont typeface="+mj-lt"/>
              <a:buAutoNum type="arabicPeriod"/>
            </a:pPr>
            <a:r>
              <a:rPr lang="en-US">
                <a:gradFill>
                  <a:gsLst>
                    <a:gs pos="2917">
                      <a:schemeClr val="tx1"/>
                    </a:gs>
                    <a:gs pos="30000">
                      <a:schemeClr val="tx1"/>
                    </a:gs>
                  </a:gsLst>
                  <a:lin ang="5400000" scaled="0"/>
                </a:gradFill>
              </a:rPr>
              <a:t>Start with template</a:t>
            </a:r>
          </a:p>
          <a:p>
            <a:pPr marL="466298" indent="-466298">
              <a:spcAft>
                <a:spcPts val="612"/>
              </a:spcAft>
              <a:buFont typeface="+mj-lt"/>
              <a:buAutoNum type="arabicPeriod"/>
            </a:pPr>
            <a:r>
              <a:rPr lang="en-US">
                <a:gradFill>
                  <a:gsLst>
                    <a:gs pos="2917">
                      <a:schemeClr val="tx1"/>
                    </a:gs>
                    <a:gs pos="30000">
                      <a:schemeClr val="tx1"/>
                    </a:gs>
                  </a:gsLst>
                  <a:lin ang="5400000" scaled="0"/>
                </a:gradFill>
              </a:rPr>
              <a:t>Connect to Data – New Connection</a:t>
            </a:r>
          </a:p>
          <a:p>
            <a:pPr marL="466298" indent="-466298">
              <a:spcAft>
                <a:spcPts val="612"/>
              </a:spcAft>
              <a:buFont typeface="+mj-lt"/>
              <a:buAutoNum type="arabicPeriod"/>
            </a:pPr>
            <a:r>
              <a:rPr lang="en-US">
                <a:gradFill>
                  <a:gsLst>
                    <a:gs pos="2917">
                      <a:schemeClr val="tx1"/>
                    </a:gs>
                    <a:gs pos="30000">
                      <a:schemeClr val="tx1"/>
                    </a:gs>
                  </a:gsLst>
                  <a:lin ang="5400000" scaled="0"/>
                </a:gradFill>
              </a:rPr>
              <a:t>Select Office 365 Users</a:t>
            </a:r>
          </a:p>
          <a:p>
            <a:endParaRPr lang="en-US"/>
          </a:p>
        </p:txBody>
      </p:sp>
      <p:sp>
        <p:nvSpPr>
          <p:cNvPr id="13" name="AutoShape 10" descr="2">
            <a:extLst>
              <a:ext uri="{FF2B5EF4-FFF2-40B4-BE49-F238E27FC236}">
                <a16:creationId xmlns:a16="http://schemas.microsoft.com/office/drawing/2014/main" id="{359A5876-AB30-4C66-BCA8-96BBA4A1FAED}"/>
              </a:ext>
            </a:extLst>
          </p:cNvPr>
          <p:cNvSpPr>
            <a:spLocks noChangeAspect="1" noChangeArrowheads="1"/>
          </p:cNvSpPr>
          <p:nvPr/>
        </p:nvSpPr>
        <p:spPr bwMode="auto">
          <a:xfrm>
            <a:off x="157935" y="-187330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4" name="AutoShape 11" descr="3">
            <a:extLst>
              <a:ext uri="{FF2B5EF4-FFF2-40B4-BE49-F238E27FC236}">
                <a16:creationId xmlns:a16="http://schemas.microsoft.com/office/drawing/2014/main" id="{C9589D8E-8884-4D3B-A200-25D4041AD665}"/>
              </a:ext>
            </a:extLst>
          </p:cNvPr>
          <p:cNvSpPr>
            <a:spLocks noChangeAspect="1" noChangeArrowheads="1"/>
          </p:cNvSpPr>
          <p:nvPr/>
        </p:nvSpPr>
        <p:spPr bwMode="auto">
          <a:xfrm>
            <a:off x="157935" y="-120461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5" name="AutoShape 12" descr="4">
            <a:extLst>
              <a:ext uri="{FF2B5EF4-FFF2-40B4-BE49-F238E27FC236}">
                <a16:creationId xmlns:a16="http://schemas.microsoft.com/office/drawing/2014/main" id="{8BAA7CC9-B22C-49AE-B399-F410E778CFED}"/>
              </a:ext>
            </a:extLst>
          </p:cNvPr>
          <p:cNvSpPr>
            <a:spLocks noChangeAspect="1" noChangeArrowheads="1"/>
          </p:cNvSpPr>
          <p:nvPr/>
        </p:nvSpPr>
        <p:spPr bwMode="auto">
          <a:xfrm>
            <a:off x="157935" y="-722120"/>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6" name="AutoShape 13" descr="6">
            <a:extLst>
              <a:ext uri="{FF2B5EF4-FFF2-40B4-BE49-F238E27FC236}">
                <a16:creationId xmlns:a16="http://schemas.microsoft.com/office/drawing/2014/main" id="{4A347EDC-04B9-4D87-95E5-31F80D64BA6B}"/>
              </a:ext>
            </a:extLst>
          </p:cNvPr>
          <p:cNvSpPr>
            <a:spLocks noChangeAspect="1" noChangeArrowheads="1"/>
          </p:cNvSpPr>
          <p:nvPr/>
        </p:nvSpPr>
        <p:spPr bwMode="auto">
          <a:xfrm>
            <a:off x="157935" y="-55050"/>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7" name="AutoShape 14" descr="5">
            <a:extLst>
              <a:ext uri="{FF2B5EF4-FFF2-40B4-BE49-F238E27FC236}">
                <a16:creationId xmlns:a16="http://schemas.microsoft.com/office/drawing/2014/main" id="{BBECA8F3-D7C0-45D5-87FE-3D494BF0C1BF}"/>
              </a:ext>
            </a:extLst>
          </p:cNvPr>
          <p:cNvSpPr>
            <a:spLocks noChangeAspect="1" noChangeArrowheads="1"/>
          </p:cNvSpPr>
          <p:nvPr/>
        </p:nvSpPr>
        <p:spPr bwMode="auto">
          <a:xfrm>
            <a:off x="157935" y="42744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8" name="AutoShape 15" descr="8">
            <a:extLst>
              <a:ext uri="{FF2B5EF4-FFF2-40B4-BE49-F238E27FC236}">
                <a16:creationId xmlns:a16="http://schemas.microsoft.com/office/drawing/2014/main" id="{C5A43862-A3C3-4DCB-8985-D203EA17BA06}"/>
              </a:ext>
            </a:extLst>
          </p:cNvPr>
          <p:cNvSpPr>
            <a:spLocks noChangeAspect="1" noChangeArrowheads="1"/>
          </p:cNvSpPr>
          <p:nvPr/>
        </p:nvSpPr>
        <p:spPr bwMode="auto">
          <a:xfrm>
            <a:off x="157935" y="109613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9" name="AutoShape 16" descr="7">
            <a:extLst>
              <a:ext uri="{FF2B5EF4-FFF2-40B4-BE49-F238E27FC236}">
                <a16:creationId xmlns:a16="http://schemas.microsoft.com/office/drawing/2014/main" id="{9C35D758-31EF-4CA3-A8A7-BDDE33770078}"/>
              </a:ext>
            </a:extLst>
          </p:cNvPr>
          <p:cNvSpPr>
            <a:spLocks noChangeAspect="1" noChangeArrowheads="1"/>
          </p:cNvSpPr>
          <p:nvPr/>
        </p:nvSpPr>
        <p:spPr bwMode="auto">
          <a:xfrm>
            <a:off x="157935" y="1577006"/>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pic>
        <p:nvPicPr>
          <p:cNvPr id="26" name="Picture 25">
            <a:extLst>
              <a:ext uri="{FF2B5EF4-FFF2-40B4-BE49-F238E27FC236}">
                <a16:creationId xmlns:a16="http://schemas.microsoft.com/office/drawing/2014/main" id="{B010225F-2446-4B90-9EBA-7F972DB5D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253" y="1340326"/>
            <a:ext cx="4172887" cy="4663805"/>
          </a:xfrm>
          <a:prstGeom prst="rect">
            <a:avLst/>
          </a:prstGeom>
        </p:spPr>
      </p:pic>
    </p:spTree>
    <p:extLst>
      <p:ext uri="{BB962C8B-B14F-4D97-AF65-F5344CB8AC3E}">
        <p14:creationId xmlns:p14="http://schemas.microsoft.com/office/powerpoint/2010/main" val="151202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D453-28EC-4A27-AF3A-ACD179015A05}"/>
              </a:ext>
            </a:extLst>
          </p:cNvPr>
          <p:cNvSpPr>
            <a:spLocks noGrp="1"/>
          </p:cNvSpPr>
          <p:nvPr>
            <p:ph type="title"/>
          </p:nvPr>
        </p:nvSpPr>
        <p:spPr/>
        <p:txBody>
          <a:bodyPr/>
          <a:lstStyle/>
          <a:p>
            <a:r>
              <a:rPr lang="en-US"/>
              <a:t>Display user data – Current user</a:t>
            </a:r>
          </a:p>
        </p:txBody>
      </p:sp>
      <p:pic>
        <p:nvPicPr>
          <p:cNvPr id="4" name="Picture 3">
            <a:extLst>
              <a:ext uri="{FF2B5EF4-FFF2-40B4-BE49-F238E27FC236}">
                <a16:creationId xmlns:a16="http://schemas.microsoft.com/office/drawing/2014/main" id="{E4C1B633-6B3D-4C56-BCBC-AF1CB6623E44}"/>
              </a:ext>
            </a:extLst>
          </p:cNvPr>
          <p:cNvPicPr>
            <a:picLocks noChangeAspect="1"/>
          </p:cNvPicPr>
          <p:nvPr/>
        </p:nvPicPr>
        <p:blipFill>
          <a:blip r:embed="rId3"/>
          <a:stretch>
            <a:fillRect/>
          </a:stretch>
        </p:blipFill>
        <p:spPr>
          <a:xfrm>
            <a:off x="517475" y="1299217"/>
            <a:ext cx="1544624" cy="1612627"/>
          </a:xfrm>
          <a:prstGeom prst="rect">
            <a:avLst/>
          </a:prstGeom>
        </p:spPr>
      </p:pic>
      <p:pic>
        <p:nvPicPr>
          <p:cNvPr id="5" name="Picture 4">
            <a:extLst>
              <a:ext uri="{FF2B5EF4-FFF2-40B4-BE49-F238E27FC236}">
                <a16:creationId xmlns:a16="http://schemas.microsoft.com/office/drawing/2014/main" id="{505A260A-0C6B-40E4-8F8F-854B82AEE84F}"/>
              </a:ext>
            </a:extLst>
          </p:cNvPr>
          <p:cNvPicPr>
            <a:picLocks noChangeAspect="1"/>
          </p:cNvPicPr>
          <p:nvPr/>
        </p:nvPicPr>
        <p:blipFill>
          <a:blip r:embed="rId4"/>
          <a:stretch>
            <a:fillRect/>
          </a:stretch>
        </p:blipFill>
        <p:spPr>
          <a:xfrm>
            <a:off x="3217764" y="1596111"/>
            <a:ext cx="5828771" cy="631450"/>
          </a:xfrm>
          <a:prstGeom prst="rect">
            <a:avLst/>
          </a:prstGeom>
        </p:spPr>
      </p:pic>
      <p:pic>
        <p:nvPicPr>
          <p:cNvPr id="6" name="Picture 5">
            <a:extLst>
              <a:ext uri="{FF2B5EF4-FFF2-40B4-BE49-F238E27FC236}">
                <a16:creationId xmlns:a16="http://schemas.microsoft.com/office/drawing/2014/main" id="{CAF29DD6-B5ED-4457-864F-BE15C15DB5C3}"/>
              </a:ext>
            </a:extLst>
          </p:cNvPr>
          <p:cNvPicPr>
            <a:picLocks noChangeAspect="1"/>
          </p:cNvPicPr>
          <p:nvPr/>
        </p:nvPicPr>
        <p:blipFill>
          <a:blip r:embed="rId5"/>
          <a:stretch>
            <a:fillRect/>
          </a:stretch>
        </p:blipFill>
        <p:spPr>
          <a:xfrm>
            <a:off x="517475" y="3260075"/>
            <a:ext cx="1492471" cy="1612628"/>
          </a:xfrm>
          <a:prstGeom prst="rect">
            <a:avLst/>
          </a:prstGeom>
        </p:spPr>
      </p:pic>
      <p:pic>
        <p:nvPicPr>
          <p:cNvPr id="7" name="Picture 6">
            <a:extLst>
              <a:ext uri="{FF2B5EF4-FFF2-40B4-BE49-F238E27FC236}">
                <a16:creationId xmlns:a16="http://schemas.microsoft.com/office/drawing/2014/main" id="{C8CE1022-6E5C-4F6C-B7BA-DC896FD9CEB3}"/>
              </a:ext>
            </a:extLst>
          </p:cNvPr>
          <p:cNvPicPr>
            <a:picLocks noChangeAspect="1"/>
          </p:cNvPicPr>
          <p:nvPr/>
        </p:nvPicPr>
        <p:blipFill>
          <a:blip r:embed="rId6"/>
          <a:stretch>
            <a:fillRect/>
          </a:stretch>
        </p:blipFill>
        <p:spPr>
          <a:xfrm>
            <a:off x="3217764" y="3778986"/>
            <a:ext cx="5828771" cy="699453"/>
          </a:xfrm>
          <a:prstGeom prst="rect">
            <a:avLst/>
          </a:prstGeom>
        </p:spPr>
      </p:pic>
      <p:pic>
        <p:nvPicPr>
          <p:cNvPr id="8" name="Picture 7">
            <a:extLst>
              <a:ext uri="{FF2B5EF4-FFF2-40B4-BE49-F238E27FC236}">
                <a16:creationId xmlns:a16="http://schemas.microsoft.com/office/drawing/2014/main" id="{E5139813-0E24-4D97-AC57-D8758AC23751}"/>
              </a:ext>
            </a:extLst>
          </p:cNvPr>
          <p:cNvPicPr>
            <a:picLocks noChangeAspect="1"/>
          </p:cNvPicPr>
          <p:nvPr/>
        </p:nvPicPr>
        <p:blipFill>
          <a:blip r:embed="rId7"/>
          <a:stretch>
            <a:fillRect/>
          </a:stretch>
        </p:blipFill>
        <p:spPr>
          <a:xfrm>
            <a:off x="3217764" y="5687236"/>
            <a:ext cx="5828771" cy="680023"/>
          </a:xfrm>
          <a:prstGeom prst="rect">
            <a:avLst/>
          </a:prstGeom>
        </p:spPr>
      </p:pic>
      <p:pic>
        <p:nvPicPr>
          <p:cNvPr id="9" name="Picture 8">
            <a:extLst>
              <a:ext uri="{FF2B5EF4-FFF2-40B4-BE49-F238E27FC236}">
                <a16:creationId xmlns:a16="http://schemas.microsoft.com/office/drawing/2014/main" id="{AD50E59C-6B46-404C-94BF-A7E675E48C82}"/>
              </a:ext>
            </a:extLst>
          </p:cNvPr>
          <p:cNvPicPr>
            <a:picLocks noChangeAspect="1"/>
          </p:cNvPicPr>
          <p:nvPr/>
        </p:nvPicPr>
        <p:blipFill>
          <a:blip r:embed="rId8"/>
          <a:stretch>
            <a:fillRect/>
          </a:stretch>
        </p:blipFill>
        <p:spPr>
          <a:xfrm>
            <a:off x="10067616" y="2737431"/>
            <a:ext cx="1942924" cy="2205218"/>
          </a:xfrm>
          <a:prstGeom prst="rect">
            <a:avLst/>
          </a:prstGeom>
        </p:spPr>
      </p:pic>
      <p:pic>
        <p:nvPicPr>
          <p:cNvPr id="10" name="Picture 9">
            <a:extLst>
              <a:ext uri="{FF2B5EF4-FFF2-40B4-BE49-F238E27FC236}">
                <a16:creationId xmlns:a16="http://schemas.microsoft.com/office/drawing/2014/main" id="{354E9AB9-EE49-4200-9017-CCF4DCBCA338}"/>
              </a:ext>
            </a:extLst>
          </p:cNvPr>
          <p:cNvPicPr>
            <a:picLocks noChangeAspect="1"/>
          </p:cNvPicPr>
          <p:nvPr/>
        </p:nvPicPr>
        <p:blipFill>
          <a:blip r:embed="rId3"/>
          <a:stretch>
            <a:fillRect/>
          </a:stretch>
        </p:blipFill>
        <p:spPr>
          <a:xfrm>
            <a:off x="517475" y="5220934"/>
            <a:ext cx="1544624" cy="1612627"/>
          </a:xfrm>
          <a:prstGeom prst="rect">
            <a:avLst/>
          </a:prstGeom>
        </p:spPr>
      </p:pic>
    </p:spTree>
    <p:extLst>
      <p:ext uri="{BB962C8B-B14F-4D97-AF65-F5344CB8AC3E}">
        <p14:creationId xmlns:p14="http://schemas.microsoft.com/office/powerpoint/2010/main" val="17779992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6.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E7D1C45-11F4-44F4-A357-146D90A686D6}"/>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741F226-CF8B-4F26-BBF7-A6BD44C97ABF}"/>
    </a:ext>
  </a:extLst>
</a:theme>
</file>

<file path=ppt/theme/theme3.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neNoteFluid_FileOrder xmlns="63a06213-bfce-439a-8047-554295c11f55" xsi:nil="true"/>
    <MediaLengthInSeconds xmlns="63a06213-bfce-439a-8047-554295c11f55" xsi:nil="true"/>
    <TaxCatchAll xmlns="74eebc8b-4261-4902-b589-5ef5937f602f" xsi:nil="true"/>
    <lcf76f155ced4ddcb4097134ff3c332f xmlns="63a06213-bfce-439a-8047-554295c11f5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1CB0136D761A4B97992E3D875C1FF0" ma:contentTypeVersion="13" ma:contentTypeDescription="Create a new document." ma:contentTypeScope="" ma:versionID="348debfc0442249f7e569bf10e61d601">
  <xsd:schema xmlns:xsd="http://www.w3.org/2001/XMLSchema" xmlns:xs="http://www.w3.org/2001/XMLSchema" xmlns:p="http://schemas.microsoft.com/office/2006/metadata/properties" xmlns:ns2="63a06213-bfce-439a-8047-554295c11f55" xmlns:ns3="74eebc8b-4261-4902-b589-5ef5937f602f" targetNamespace="http://schemas.microsoft.com/office/2006/metadata/properties" ma:root="true" ma:fieldsID="28fdd097ed5286e251a1dea88def7ca5" ns2:_="" ns3:_="">
    <xsd:import namespace="63a06213-bfce-439a-8047-554295c11f55"/>
    <xsd:import namespace="74eebc8b-4261-4902-b589-5ef5937f602f"/>
    <xsd:element name="properties">
      <xsd:complexType>
        <xsd:sequence>
          <xsd:element name="documentManagement">
            <xsd:complexType>
              <xsd:all>
                <xsd:element ref="ns2:MediaServiceMetadata" minOccurs="0"/>
                <xsd:element ref="ns2:MediaServiceFastMetadata" minOccurs="0"/>
                <xsd:element ref="ns2:OneNoteFluid_FileOrder"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06213-bfce-439a-8047-554295c11f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OneNoteFluid_FileOrder" ma:index="10" nillable="true" ma:displayName="OneNoteFluid_FileOrder" ma:internalName="OneNoteFluid_FileOrder">
      <xsd:simpleType>
        <xsd:restriction base="dms:Text">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eebc8b-4261-4902-b589-5ef5937f602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2d27ca1-c41a-4c59-99ab-7906dfaf9c23}" ma:internalName="TaxCatchAll" ma:showField="CatchAllData" ma:web="74eebc8b-4261-4902-b589-5ef5937f602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63a06213-bfce-439a-8047-554295c11f55"/>
    <ds:schemaRef ds:uri="8f11362a-7e5e-4278-beb7-5f2b59d4a9f0"/>
    <ds:schemaRef ds:uri="e7d72042-c94b-4623-b7b3-49577d00fb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74eebc8b-4261-4902-b589-5ef5937f602f"/>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5535B6C-45B5-4EDF-A246-49199A4686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06213-bfce-439a-8047-554295c11f55"/>
    <ds:schemaRef ds:uri="74eebc8b-4261-4902-b589-5ef5937f60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3598</Words>
  <Application>Microsoft Office PowerPoint</Application>
  <PresentationFormat>Custom</PresentationFormat>
  <Paragraphs>380</Paragraphs>
  <Slides>34</Slides>
  <Notes>27</Notes>
  <HiddenSlides>7</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&amp;quot</vt:lpstr>
      <vt:lpstr>Arial</vt:lpstr>
      <vt:lpstr>Calibri</vt:lpstr>
      <vt:lpstr>Calibri Light</vt:lpstr>
      <vt:lpstr>Comic Sans MS</vt:lpstr>
      <vt:lpstr>Consolas</vt:lpstr>
      <vt:lpstr>Segoe UI</vt:lpstr>
      <vt:lpstr>Segoe UI Light</vt:lpstr>
      <vt:lpstr>Segoe UI Semibold</vt:lpstr>
      <vt:lpstr>Wingdings</vt:lpstr>
      <vt:lpstr>WHITE TEMPLATE</vt:lpstr>
      <vt:lpstr>Slide Order Example</vt:lpstr>
      <vt:lpstr>Dark Blue</vt:lpstr>
      <vt:lpstr>WorkshopPLUS – Power Apps for Power Users 1 Day with Lab  Module 4: Implementing through visual designs </vt:lpstr>
      <vt:lpstr>Disclaimer</vt:lpstr>
      <vt:lpstr>PowerPoint Presentation</vt:lpstr>
      <vt:lpstr>PowerPoint Presentation</vt:lpstr>
      <vt:lpstr>Control variations  </vt:lpstr>
      <vt:lpstr>Components</vt:lpstr>
      <vt:lpstr>Design Screens and Controls</vt:lpstr>
      <vt:lpstr>Display user data  - Configure connection </vt:lpstr>
      <vt:lpstr>Display user data – Current user</vt:lpstr>
      <vt:lpstr>Display user data – Users, managers, and direct reports</vt:lpstr>
      <vt:lpstr>Display user data – Search for users</vt:lpstr>
      <vt:lpstr>Display user data</vt:lpstr>
      <vt:lpstr>Configuring your App to be Responsive</vt:lpstr>
      <vt:lpstr>Configuring your App to be Responsive</vt:lpstr>
      <vt:lpstr>Configuring your App to be Responsive</vt:lpstr>
      <vt:lpstr>Adding Power Apps to SharePoint via web part  </vt:lpstr>
      <vt:lpstr>Integrating Power Apps and Teams </vt:lpstr>
      <vt:lpstr>Design gallery and navigation</vt:lpstr>
      <vt:lpstr>What do we mean accessibility?</vt:lpstr>
      <vt:lpstr>Who can we help?</vt:lpstr>
      <vt:lpstr>How can we help?</vt:lpstr>
      <vt:lpstr>Microsoft Guidelines</vt:lpstr>
      <vt:lpstr>Using App checker for Accessibility</vt:lpstr>
      <vt:lpstr>Connect data to your Canvas App</vt:lpstr>
      <vt:lpstr>Introduction to Power Automate</vt:lpstr>
      <vt:lpstr>Power Automate introduction</vt:lpstr>
      <vt:lpstr>Power Automate flow process</vt:lpstr>
      <vt:lpstr>Multistep flows</vt:lpstr>
      <vt:lpstr>Conditions/loops</vt:lpstr>
      <vt:lpstr>Power Automate portal</vt:lpstr>
      <vt:lpstr>Power Automate studio</vt:lpstr>
      <vt:lpstr>Build your own flows in an easy-to-use visual designer (optional)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PowerApps Power Users Module 4: Implementing through visual designs Rishabh Y Mathur – Premier Field Engineer, Microsoft</dc:title>
  <dc:creator>Rishabh Mathur</dc:creator>
  <cp:lastModifiedBy>Ethan Irons</cp:lastModifiedBy>
  <cp:revision>1</cp:revision>
  <dcterms:created xsi:type="dcterms:W3CDTF">2020-03-30T23:04:49Z</dcterms:created>
  <dcterms:modified xsi:type="dcterms:W3CDTF">2022-09-15T14:41:31Z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0x010100FC1CB0136D761A4B97992E3D875C1FF0</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MediaServiceImageTags">
    <vt:lpwstr/>
  </property>
  <property fmtid="{D5CDD505-2E9C-101B-9397-08002B2CF9AE}" pid="8" name="Order">
    <vt:r8>43600</vt:r8>
  </property>
  <property fmtid="{D5CDD505-2E9C-101B-9397-08002B2CF9AE}" pid="9" name="UpdateComments">
    <vt:lpwstr>Complete</vt:lpwstr>
  </property>
  <property fmtid="{D5CDD505-2E9C-101B-9397-08002B2CF9AE}" pid="10" name="TriggerFlowInfo">
    <vt:lpwstr/>
  </property>
  <property fmtid="{D5CDD505-2E9C-101B-9397-08002B2CF9AE}" pid="11" name="_ExtendedDescription">
    <vt:lpwstr/>
  </property>
</Properties>
</file>